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2" r:id="rId3"/>
    <p:sldId id="268" r:id="rId4"/>
    <p:sldId id="285" r:id="rId5"/>
    <p:sldId id="270" r:id="rId6"/>
    <p:sldId id="269" r:id="rId7"/>
    <p:sldId id="273" r:id="rId8"/>
    <p:sldId id="300" r:id="rId9"/>
    <p:sldId id="301" r:id="rId10"/>
    <p:sldId id="302" r:id="rId11"/>
    <p:sldId id="257" r:id="rId12"/>
    <p:sldId id="278" r:id="rId13"/>
    <p:sldId id="277" r:id="rId14"/>
    <p:sldId id="310" r:id="rId15"/>
    <p:sldId id="274" r:id="rId16"/>
    <p:sldId id="305" r:id="rId17"/>
    <p:sldId id="299" r:id="rId18"/>
    <p:sldId id="307" r:id="rId19"/>
    <p:sldId id="292" r:id="rId20"/>
    <p:sldId id="314" r:id="rId21"/>
    <p:sldId id="309" r:id="rId22"/>
    <p:sldId id="306" r:id="rId23"/>
    <p:sldId id="313" r:id="rId24"/>
    <p:sldId id="280" r:id="rId25"/>
    <p:sldId id="288" r:id="rId26"/>
    <p:sldId id="289" r:id="rId27"/>
    <p:sldId id="312" r:id="rId28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360" autoAdjust="0"/>
  </p:normalViewPr>
  <p:slideViewPr>
    <p:cSldViewPr snapToObjects="1">
      <p:cViewPr varScale="1">
        <p:scale>
          <a:sx n="46" d="100"/>
          <a:sy n="46" d="100"/>
        </p:scale>
        <p:origin x="-18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16 yrs or</a:t>
            </a:r>
            <a:r>
              <a:rPr lang="en-US" baseline="0" dirty="0" smtClean="0"/>
              <a:t> Older</a:t>
            </a:r>
            <a:r>
              <a:rPr lang="en-US" dirty="0" smtClean="0"/>
              <a:t> Entering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Promoted</c:v>
                </c:pt>
              </c:strCache>
            </c:strRef>
          </c:tx>
          <c:dLbls>
            <c:txPr>
              <a:bodyPr/>
              <a:lstStyle/>
              <a:p>
                <a:pPr>
                  <a:defRPr b="0" cap="none" spc="0" baseline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188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Withdrew</c:v>
                </c:pt>
              </c:strCache>
            </c:strRef>
          </c:tx>
          <c:dLbls>
            <c:txPr>
              <a:bodyPr/>
              <a:lstStyle/>
              <a:p>
                <a:pPr>
                  <a:defRPr b="0" cap="none" spc="0" baseline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Retained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b="0" cap="none" spc="0" baseline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95</c:v>
                </c:pt>
              </c:numCache>
            </c:numRef>
          </c:val>
        </c:ser>
        <c:dLbls>
          <c:showVal val="1"/>
        </c:dLbls>
        <c:shape val="box"/>
        <c:axId val="114343936"/>
        <c:axId val="114345472"/>
        <c:axId val="0"/>
      </c:bar3DChart>
      <c:catAx>
        <c:axId val="114343936"/>
        <c:scaling>
          <c:orientation val="minMax"/>
        </c:scaling>
        <c:axPos val="b"/>
        <c:tickLblPos val="nextTo"/>
        <c:crossAx val="114345472"/>
        <c:crosses val="autoZero"/>
        <c:auto val="1"/>
        <c:lblAlgn val="ctr"/>
        <c:lblOffset val="100"/>
      </c:catAx>
      <c:valAx>
        <c:axId val="114345472"/>
        <c:scaling>
          <c:orientation val="minMax"/>
        </c:scaling>
        <c:axPos val="l"/>
        <c:majorGridlines/>
        <c:numFmt formatCode="General" sourceLinked="1"/>
        <c:tickLblPos val="nextTo"/>
        <c:crossAx val="114343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171505905511955"/>
          <c:y val="0.279797594319115"/>
          <c:w val="0.40745160761154908"/>
          <c:h val="0.44040481136177162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Turned 16 During 1</a:t>
            </a:r>
            <a:r>
              <a:rPr lang="en-US" baseline="30000" dirty="0" smtClean="0"/>
              <a:t>st</a:t>
            </a:r>
            <a:r>
              <a:rPr lang="en-US" dirty="0" smtClean="0"/>
              <a:t> Year of High School</a:t>
            </a:r>
            <a:endParaRPr lang="en-US" dirty="0"/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Promoted</c:v>
                </c:pt>
              </c:strCache>
            </c:strRef>
          </c:tx>
          <c:dLbls>
            <c:txPr>
              <a:bodyPr/>
              <a:lstStyle/>
              <a:p>
                <a:pPr>
                  <a:defRPr b="0" cap="none" spc="0" baseline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Withdrew</c:v>
                </c:pt>
              </c:strCache>
            </c:strRef>
          </c:tx>
          <c:dLbls>
            <c:txPr>
              <a:bodyPr/>
              <a:lstStyle/>
              <a:p>
                <a:pPr>
                  <a:defRPr b="0" cap="none" spc="0" baseline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276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Retained</c:v>
                </c:pt>
              </c:strCache>
            </c:strRef>
          </c:tx>
          <c:dLbls>
            <c:txPr>
              <a:bodyPr/>
              <a:lstStyle/>
              <a:p>
                <a:pPr>
                  <a:defRPr b="0" cap="none" spc="0" baseline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Students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210</c:v>
                </c:pt>
              </c:numCache>
            </c:numRef>
          </c:val>
        </c:ser>
        <c:dLbls>
          <c:showVal val="1"/>
        </c:dLbls>
        <c:shape val="box"/>
        <c:axId val="114573696"/>
        <c:axId val="114575232"/>
        <c:axId val="0"/>
      </c:bar3DChart>
      <c:catAx>
        <c:axId val="114573696"/>
        <c:scaling>
          <c:orientation val="minMax"/>
        </c:scaling>
        <c:axPos val="b"/>
        <c:tickLblPos val="nextTo"/>
        <c:crossAx val="114575232"/>
        <c:crosses val="autoZero"/>
        <c:auto val="1"/>
        <c:lblAlgn val="ctr"/>
        <c:lblOffset val="100"/>
      </c:catAx>
      <c:valAx>
        <c:axId val="114575232"/>
        <c:scaling>
          <c:orientation val="minMax"/>
        </c:scaling>
        <c:axPos val="l"/>
        <c:majorGridlines/>
        <c:numFmt formatCode="General" sourceLinked="1"/>
        <c:tickLblPos val="nextTo"/>
        <c:crossAx val="114573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171505905512054"/>
          <c:y val="0.279797594319115"/>
          <c:w val="0.40745160761154908"/>
          <c:h val="0.44040481136177134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8D74B7-4C70-4978-92EC-C6DBEE31C89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0535F-73FA-4968-9922-46049B0A3B5C}">
      <dgm:prSet phldrT="[Text]"/>
      <dgm:spPr/>
      <dgm:t>
        <a:bodyPr/>
        <a:lstStyle/>
        <a:p>
          <a:r>
            <a:rPr lang="en-US" dirty="0" smtClean="0"/>
            <a:t>LEADERSHIP</a:t>
          </a:r>
          <a:endParaRPr lang="en-US" dirty="0"/>
        </a:p>
      </dgm:t>
    </dgm:pt>
    <dgm:pt modelId="{DB73DFC3-8D1A-4791-B962-267510E9815E}" type="parTrans" cxnId="{02B5631B-A35B-4870-81A3-CE9766AA98FB}">
      <dgm:prSet/>
      <dgm:spPr/>
      <dgm:t>
        <a:bodyPr/>
        <a:lstStyle/>
        <a:p>
          <a:endParaRPr lang="en-US"/>
        </a:p>
      </dgm:t>
    </dgm:pt>
    <dgm:pt modelId="{43CED3DF-33B9-449E-A555-6F8F98F239AD}" type="sibTrans" cxnId="{02B5631B-A35B-4870-81A3-CE9766AA98FB}">
      <dgm:prSet/>
      <dgm:spPr/>
      <dgm:t>
        <a:bodyPr/>
        <a:lstStyle/>
        <a:p>
          <a:endParaRPr lang="en-US"/>
        </a:p>
      </dgm:t>
    </dgm:pt>
    <dgm:pt modelId="{F8ABB846-D515-48C6-8A38-C62E008A8940}">
      <dgm:prSet phldrT="[Text]" custT="1"/>
      <dgm:spPr/>
      <dgm:t>
        <a:bodyPr anchor="ctr"/>
        <a:lstStyle/>
        <a:p>
          <a:r>
            <a:rPr lang="en-US" sz="1600" dirty="0" smtClean="0"/>
            <a:t>Board &amp; Superintendent have shared beliefs regarding off-track youth and allocate sufficient resources to support</a:t>
          </a:r>
          <a:endParaRPr lang="en-US" sz="1600" dirty="0"/>
        </a:p>
      </dgm:t>
    </dgm:pt>
    <dgm:pt modelId="{F8054FC1-8FE3-42B7-AFBA-D61EFF0ACBFA}" type="parTrans" cxnId="{7E386FFB-CAE9-4BAF-AB86-0329BD7AFED0}">
      <dgm:prSet/>
      <dgm:spPr/>
      <dgm:t>
        <a:bodyPr/>
        <a:lstStyle/>
        <a:p>
          <a:endParaRPr lang="en-US"/>
        </a:p>
      </dgm:t>
    </dgm:pt>
    <dgm:pt modelId="{A5F69289-D328-4185-9B39-B00C9F852EAA}" type="sibTrans" cxnId="{7E386FFB-CAE9-4BAF-AB86-0329BD7AFED0}">
      <dgm:prSet/>
      <dgm:spPr/>
      <dgm:t>
        <a:bodyPr/>
        <a:lstStyle/>
        <a:p>
          <a:endParaRPr lang="en-US"/>
        </a:p>
      </dgm:t>
    </dgm:pt>
    <dgm:pt modelId="{2A19365E-F8C7-4146-9C44-9C85863FE063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128FB5AC-2AC5-41A8-895F-46BCA5FE343B}" type="parTrans" cxnId="{506A9BE2-20A3-4288-8EB8-111A5797230E}">
      <dgm:prSet/>
      <dgm:spPr/>
      <dgm:t>
        <a:bodyPr/>
        <a:lstStyle/>
        <a:p>
          <a:endParaRPr lang="en-US"/>
        </a:p>
      </dgm:t>
    </dgm:pt>
    <dgm:pt modelId="{2C82656A-D981-44DA-A608-956FFBE8ADD2}" type="sibTrans" cxnId="{506A9BE2-20A3-4288-8EB8-111A5797230E}">
      <dgm:prSet/>
      <dgm:spPr/>
      <dgm:t>
        <a:bodyPr/>
        <a:lstStyle/>
        <a:p>
          <a:endParaRPr lang="en-US"/>
        </a:p>
      </dgm:t>
    </dgm:pt>
    <dgm:pt modelId="{42D898F2-279D-4BEC-8CAF-DA669AD641EB}">
      <dgm:prSet phldrT="[Text]" custT="1"/>
      <dgm:spPr/>
      <dgm:t>
        <a:bodyPr anchor="ctr"/>
        <a:lstStyle/>
        <a:p>
          <a:r>
            <a:rPr lang="en-US" sz="1600" dirty="0" smtClean="0"/>
            <a:t>Data analysis that is strategic, transparent, and longitudinal</a:t>
          </a:r>
          <a:endParaRPr lang="en-US" sz="1600" dirty="0"/>
        </a:p>
      </dgm:t>
    </dgm:pt>
    <dgm:pt modelId="{F3C6B039-BEA5-4550-BDE8-D4AD4F628F72}" type="parTrans" cxnId="{CA2F7276-AD2F-4890-B682-B1A65F201E49}">
      <dgm:prSet/>
      <dgm:spPr/>
      <dgm:t>
        <a:bodyPr/>
        <a:lstStyle/>
        <a:p>
          <a:endParaRPr lang="en-US"/>
        </a:p>
      </dgm:t>
    </dgm:pt>
    <dgm:pt modelId="{3FC478C0-0293-4E71-A494-5AB076599991}" type="sibTrans" cxnId="{CA2F7276-AD2F-4890-B682-B1A65F201E49}">
      <dgm:prSet/>
      <dgm:spPr/>
      <dgm:t>
        <a:bodyPr/>
        <a:lstStyle/>
        <a:p>
          <a:endParaRPr lang="en-US"/>
        </a:p>
      </dgm:t>
    </dgm:pt>
    <dgm:pt modelId="{F879A097-F178-4E78-8D34-227D566353B0}">
      <dgm:prSet phldrT="[Text]"/>
      <dgm:spPr/>
      <dgm:t>
        <a:bodyPr/>
        <a:lstStyle/>
        <a:p>
          <a:r>
            <a:rPr lang="en-US" dirty="0" smtClean="0"/>
            <a:t>PARTNERSHIPS</a:t>
          </a:r>
          <a:endParaRPr lang="en-US" dirty="0"/>
        </a:p>
      </dgm:t>
    </dgm:pt>
    <dgm:pt modelId="{EC58A515-C1D8-4F39-95DD-8B378718E87F}" type="parTrans" cxnId="{CBDA183F-6AD6-45CB-9560-A41AD0A0C0DD}">
      <dgm:prSet/>
      <dgm:spPr/>
      <dgm:t>
        <a:bodyPr/>
        <a:lstStyle/>
        <a:p>
          <a:endParaRPr lang="en-US"/>
        </a:p>
      </dgm:t>
    </dgm:pt>
    <dgm:pt modelId="{F8AEAF23-C6FB-42F6-9939-A3882108C6DE}" type="sibTrans" cxnId="{CBDA183F-6AD6-45CB-9560-A41AD0A0C0DD}">
      <dgm:prSet/>
      <dgm:spPr/>
      <dgm:t>
        <a:bodyPr/>
        <a:lstStyle/>
        <a:p>
          <a:endParaRPr lang="en-US"/>
        </a:p>
      </dgm:t>
    </dgm:pt>
    <dgm:pt modelId="{D247A321-8B3F-439B-9A9D-1A1E4ECA56E8}">
      <dgm:prSet phldrT="[Text]"/>
      <dgm:spPr/>
      <dgm:t>
        <a:bodyPr/>
        <a:lstStyle/>
        <a:p>
          <a:r>
            <a:rPr lang="en-US" dirty="0" smtClean="0"/>
            <a:t>EARLY INTERVENTION</a:t>
          </a:r>
          <a:endParaRPr lang="en-US" dirty="0"/>
        </a:p>
      </dgm:t>
    </dgm:pt>
    <dgm:pt modelId="{2BA3411B-9374-4FBF-9C93-864A97005E5B}" type="parTrans" cxnId="{09BB74C6-D4C3-49A5-91B3-72DA585FE70A}">
      <dgm:prSet/>
      <dgm:spPr/>
      <dgm:t>
        <a:bodyPr/>
        <a:lstStyle/>
        <a:p>
          <a:endParaRPr lang="en-US"/>
        </a:p>
      </dgm:t>
    </dgm:pt>
    <dgm:pt modelId="{D0B139B9-B9C4-48AF-A4BA-5B3E85938291}" type="sibTrans" cxnId="{09BB74C6-D4C3-49A5-91B3-72DA585FE70A}">
      <dgm:prSet/>
      <dgm:spPr/>
      <dgm:t>
        <a:bodyPr/>
        <a:lstStyle/>
        <a:p>
          <a:endParaRPr lang="en-US"/>
        </a:p>
      </dgm:t>
    </dgm:pt>
    <dgm:pt modelId="{5A902D20-516E-4FD1-B59C-481B25C37B04}">
      <dgm:prSet phldrT="[Text]"/>
      <dgm:spPr/>
      <dgm:t>
        <a:bodyPr/>
        <a:lstStyle/>
        <a:p>
          <a:r>
            <a:rPr lang="en-US" dirty="0" smtClean="0"/>
            <a:t>OUTREACH</a:t>
          </a:r>
          <a:endParaRPr lang="en-US" dirty="0"/>
        </a:p>
      </dgm:t>
    </dgm:pt>
    <dgm:pt modelId="{A9029266-571B-4DC1-92DE-48BF16B1D263}" type="parTrans" cxnId="{D1DF4A74-E59E-4410-8D6E-D3E38EB52B3B}">
      <dgm:prSet/>
      <dgm:spPr/>
      <dgm:t>
        <a:bodyPr/>
        <a:lstStyle/>
        <a:p>
          <a:endParaRPr lang="en-US"/>
        </a:p>
      </dgm:t>
    </dgm:pt>
    <dgm:pt modelId="{53790D5F-034E-4BDC-B8B8-6AB8F4869DC2}" type="sibTrans" cxnId="{D1DF4A74-E59E-4410-8D6E-D3E38EB52B3B}">
      <dgm:prSet/>
      <dgm:spPr/>
      <dgm:t>
        <a:bodyPr/>
        <a:lstStyle/>
        <a:p>
          <a:endParaRPr lang="en-US"/>
        </a:p>
      </dgm:t>
    </dgm:pt>
    <dgm:pt modelId="{4B636489-AAC2-4146-96D5-1E80CAEF00AB}">
      <dgm:prSet custT="1"/>
      <dgm:spPr/>
      <dgm:t>
        <a:bodyPr anchor="ctr"/>
        <a:lstStyle/>
        <a:p>
          <a:r>
            <a:rPr lang="en-US" sz="1600" dirty="0" smtClean="0"/>
            <a:t>Public &amp; private partnerships used to leverage academic and nonacademic support for off-track youth</a:t>
          </a:r>
        </a:p>
      </dgm:t>
    </dgm:pt>
    <dgm:pt modelId="{0A5806E7-9FB0-430A-86AE-A376D093FBC1}" type="parTrans" cxnId="{97C63E36-1081-46FE-A078-3C2B1A456B34}">
      <dgm:prSet/>
      <dgm:spPr/>
      <dgm:t>
        <a:bodyPr/>
        <a:lstStyle/>
        <a:p>
          <a:endParaRPr lang="en-US"/>
        </a:p>
      </dgm:t>
    </dgm:pt>
    <dgm:pt modelId="{074271E3-DDDC-40C5-8557-5D9F80D2F2C6}" type="sibTrans" cxnId="{97C63E36-1081-46FE-A078-3C2B1A456B34}">
      <dgm:prSet/>
      <dgm:spPr/>
      <dgm:t>
        <a:bodyPr/>
        <a:lstStyle/>
        <a:p>
          <a:endParaRPr lang="en-US"/>
        </a:p>
      </dgm:t>
    </dgm:pt>
    <dgm:pt modelId="{C8029B52-E68F-49B3-8A87-C165FCE941B6}">
      <dgm:prSet custT="1"/>
      <dgm:spPr/>
      <dgm:t>
        <a:bodyPr anchor="ctr"/>
        <a:lstStyle/>
        <a:p>
          <a:r>
            <a:rPr lang="en-US" sz="1600" dirty="0" smtClean="0"/>
            <a:t>Early identification and strategy implementation, including both academic and behavioral interventions</a:t>
          </a:r>
        </a:p>
      </dgm:t>
    </dgm:pt>
    <dgm:pt modelId="{558C79C5-792D-4F9E-A131-9A753D55662E}" type="parTrans" cxnId="{3F724D5E-46C3-4846-B162-506573055ABA}">
      <dgm:prSet/>
      <dgm:spPr/>
      <dgm:t>
        <a:bodyPr/>
        <a:lstStyle/>
        <a:p>
          <a:endParaRPr lang="en-US"/>
        </a:p>
      </dgm:t>
    </dgm:pt>
    <dgm:pt modelId="{71B44997-DE00-4A9C-8624-453BCF3A21CD}" type="sibTrans" cxnId="{3F724D5E-46C3-4846-B162-506573055ABA}">
      <dgm:prSet/>
      <dgm:spPr/>
      <dgm:t>
        <a:bodyPr/>
        <a:lstStyle/>
        <a:p>
          <a:endParaRPr lang="en-US"/>
        </a:p>
      </dgm:t>
    </dgm:pt>
    <dgm:pt modelId="{7BAAD541-327B-429F-9B67-F6C27E05A3F1}">
      <dgm:prSet custT="1"/>
      <dgm:spPr/>
      <dgm:t>
        <a:bodyPr anchor="ctr"/>
        <a:lstStyle/>
        <a:p>
          <a:r>
            <a:rPr lang="en-US" sz="1600" dirty="0" smtClean="0"/>
            <a:t>Strong effort to re-engage dropouts</a:t>
          </a:r>
          <a:endParaRPr lang="en-US" sz="1600" dirty="0"/>
        </a:p>
      </dgm:t>
    </dgm:pt>
    <dgm:pt modelId="{C726FE6F-7535-45CA-AD7A-86F19A024024}" type="parTrans" cxnId="{05A704AE-9DDC-48EC-A811-21432501C557}">
      <dgm:prSet/>
      <dgm:spPr/>
      <dgm:t>
        <a:bodyPr/>
        <a:lstStyle/>
        <a:p>
          <a:endParaRPr lang="en-US"/>
        </a:p>
      </dgm:t>
    </dgm:pt>
    <dgm:pt modelId="{A8475B39-F49E-4845-9781-A13FA5C456FB}" type="sibTrans" cxnId="{05A704AE-9DDC-48EC-A811-21432501C557}">
      <dgm:prSet/>
      <dgm:spPr/>
      <dgm:t>
        <a:bodyPr/>
        <a:lstStyle/>
        <a:p>
          <a:endParaRPr lang="en-US"/>
        </a:p>
      </dgm:t>
    </dgm:pt>
    <dgm:pt modelId="{EEB7C731-6714-4951-96E6-77F34CF7128D}">
      <dgm:prSet custT="1"/>
      <dgm:spPr/>
      <dgm:t>
        <a:bodyPr/>
        <a:lstStyle/>
        <a:p>
          <a:r>
            <a:rPr lang="en-US" sz="1800" dirty="0" smtClean="0"/>
            <a:t>ACCOUNTABILITY</a:t>
          </a:r>
          <a:endParaRPr lang="en-US" sz="1800" dirty="0"/>
        </a:p>
      </dgm:t>
    </dgm:pt>
    <dgm:pt modelId="{00AC8B7D-C67F-4196-9A8D-1FFE401FC1AE}" type="parTrans" cxnId="{13E5E933-FA1E-43C5-AAA7-1410260F4E93}">
      <dgm:prSet/>
      <dgm:spPr/>
      <dgm:t>
        <a:bodyPr/>
        <a:lstStyle/>
        <a:p>
          <a:endParaRPr lang="en-US"/>
        </a:p>
      </dgm:t>
    </dgm:pt>
    <dgm:pt modelId="{0B13FB50-9EFA-4078-B965-EF20321E917B}" type="sibTrans" cxnId="{13E5E933-FA1E-43C5-AAA7-1410260F4E93}">
      <dgm:prSet/>
      <dgm:spPr/>
      <dgm:t>
        <a:bodyPr/>
        <a:lstStyle/>
        <a:p>
          <a:endParaRPr lang="en-US"/>
        </a:p>
      </dgm:t>
    </dgm:pt>
    <dgm:pt modelId="{905620FA-768F-41DB-9996-F49E85F5BE7C}">
      <dgm:prSet custT="1"/>
      <dgm:spPr/>
      <dgm:t>
        <a:bodyPr anchor="ctr"/>
        <a:lstStyle/>
        <a:p>
          <a:r>
            <a:rPr lang="en-US" sz="1600" dirty="0" smtClean="0"/>
            <a:t>High expectations and accountability for skill attainment &amp; transitions to next level</a:t>
          </a:r>
          <a:endParaRPr lang="en-US" sz="1600" dirty="0"/>
        </a:p>
      </dgm:t>
    </dgm:pt>
    <dgm:pt modelId="{7467C9E7-BB39-4BBE-94B1-DCAE4BC5FBD8}" type="parTrans" cxnId="{3E895326-CCFD-4DD6-8E86-90E0BC8F13D9}">
      <dgm:prSet/>
      <dgm:spPr/>
      <dgm:t>
        <a:bodyPr/>
        <a:lstStyle/>
        <a:p>
          <a:endParaRPr lang="en-US"/>
        </a:p>
      </dgm:t>
    </dgm:pt>
    <dgm:pt modelId="{E270DADA-AA83-409D-B7A2-099EAD017E13}" type="sibTrans" cxnId="{3E895326-CCFD-4DD6-8E86-90E0BC8F13D9}">
      <dgm:prSet/>
      <dgm:spPr/>
      <dgm:t>
        <a:bodyPr/>
        <a:lstStyle/>
        <a:p>
          <a:endParaRPr lang="en-US"/>
        </a:p>
      </dgm:t>
    </dgm:pt>
    <dgm:pt modelId="{8C48D8A8-0B6E-45D2-8160-4628B67BC172}" type="pres">
      <dgm:prSet presAssocID="{AA8D74B7-4C70-4978-92EC-C6DBEE31C89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9E94214-0D00-4CFB-9C07-BE97BCF5400D}" type="pres">
      <dgm:prSet presAssocID="{22B0535F-73FA-4968-9922-46049B0A3B5C}" presName="linNode" presStyleCnt="0"/>
      <dgm:spPr/>
    </dgm:pt>
    <dgm:pt modelId="{8999BB1E-B794-4C3D-9753-14B7EADB00BA}" type="pres">
      <dgm:prSet presAssocID="{22B0535F-73FA-4968-9922-46049B0A3B5C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C3D318-4B4B-4735-B72B-499F273FF8E6}" type="pres">
      <dgm:prSet presAssocID="{22B0535F-73FA-4968-9922-46049B0A3B5C}" presName="childShp" presStyleLbl="bgAccFollowNode1" presStyleIdx="0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7EFB9-7264-418C-AE2A-109FA4A8E92C}" type="pres">
      <dgm:prSet presAssocID="{43CED3DF-33B9-449E-A555-6F8F98F239AD}" presName="spacing" presStyleCnt="0"/>
      <dgm:spPr/>
    </dgm:pt>
    <dgm:pt modelId="{F84BB3DA-CDA8-4E43-9AA7-7A9B46BF4647}" type="pres">
      <dgm:prSet presAssocID="{2A19365E-F8C7-4146-9C44-9C85863FE063}" presName="linNode" presStyleCnt="0"/>
      <dgm:spPr/>
    </dgm:pt>
    <dgm:pt modelId="{0BF24723-E29E-41C0-A565-349785D3F5AC}" type="pres">
      <dgm:prSet presAssocID="{2A19365E-F8C7-4146-9C44-9C85863FE063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C9D9D-FE0A-4926-A848-E6A2C33C6BB3}" type="pres">
      <dgm:prSet presAssocID="{2A19365E-F8C7-4146-9C44-9C85863FE063}" presName="childShp" presStyleLbl="bgAccFollowNode1" presStyleIdx="1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288903-2D33-4A20-9BA6-CD30D53422CD}" type="pres">
      <dgm:prSet presAssocID="{2C82656A-D981-44DA-A608-956FFBE8ADD2}" presName="spacing" presStyleCnt="0"/>
      <dgm:spPr/>
    </dgm:pt>
    <dgm:pt modelId="{777E6E94-E1A3-4F75-A767-8DD158B15BB5}" type="pres">
      <dgm:prSet presAssocID="{F879A097-F178-4E78-8D34-227D566353B0}" presName="linNode" presStyleCnt="0"/>
      <dgm:spPr/>
    </dgm:pt>
    <dgm:pt modelId="{C4AC0A03-C5FF-4F99-9947-91D3DD093005}" type="pres">
      <dgm:prSet presAssocID="{F879A097-F178-4E78-8D34-227D566353B0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E7DE5-3F24-431C-AEBC-41E10015F59C}" type="pres">
      <dgm:prSet presAssocID="{F879A097-F178-4E78-8D34-227D566353B0}" presName="childShp" presStyleLbl="bgAccFollowNode1" presStyleIdx="2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B2FB2-138F-4E23-A77D-8905B4394DB7}" type="pres">
      <dgm:prSet presAssocID="{F8AEAF23-C6FB-42F6-9939-A3882108C6DE}" presName="spacing" presStyleCnt="0"/>
      <dgm:spPr/>
    </dgm:pt>
    <dgm:pt modelId="{847EC46E-B45B-42D5-8005-558DFF4DC3B2}" type="pres">
      <dgm:prSet presAssocID="{D247A321-8B3F-439B-9A9D-1A1E4ECA56E8}" presName="linNode" presStyleCnt="0"/>
      <dgm:spPr/>
    </dgm:pt>
    <dgm:pt modelId="{0D916194-B03F-4349-A08B-2705D5AE3014}" type="pres">
      <dgm:prSet presAssocID="{D247A321-8B3F-439B-9A9D-1A1E4ECA56E8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8BAE4-2FF7-42B6-91C0-A56693C87A82}" type="pres">
      <dgm:prSet presAssocID="{D247A321-8B3F-439B-9A9D-1A1E4ECA56E8}" presName="childShp" presStyleLbl="bgAccFollowNode1" presStyleIdx="3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C006C-AF75-432F-8945-FAA113DEDBE9}" type="pres">
      <dgm:prSet presAssocID="{D0B139B9-B9C4-48AF-A4BA-5B3E85938291}" presName="spacing" presStyleCnt="0"/>
      <dgm:spPr/>
    </dgm:pt>
    <dgm:pt modelId="{A0737BDE-903D-489E-84A8-E44A9E4F5F8D}" type="pres">
      <dgm:prSet presAssocID="{5A902D20-516E-4FD1-B59C-481B25C37B04}" presName="linNode" presStyleCnt="0"/>
      <dgm:spPr/>
    </dgm:pt>
    <dgm:pt modelId="{E8473B7D-0A35-468D-8F4E-7DB70B6A3DDF}" type="pres">
      <dgm:prSet presAssocID="{5A902D20-516E-4FD1-B59C-481B25C37B04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B1AA8-6F0D-470B-A8D4-519194D5CCFE}" type="pres">
      <dgm:prSet presAssocID="{5A902D20-516E-4FD1-B59C-481B25C37B04}" presName="childShp" presStyleLbl="bgAccFollowNode1" presStyleIdx="4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72003-789B-4A8F-8770-785EB82F01E9}" type="pres">
      <dgm:prSet presAssocID="{53790D5F-034E-4BDC-B8B8-6AB8F4869DC2}" presName="spacing" presStyleCnt="0"/>
      <dgm:spPr/>
    </dgm:pt>
    <dgm:pt modelId="{3195FD17-9E39-4B75-92D9-02F8217794E0}" type="pres">
      <dgm:prSet presAssocID="{EEB7C731-6714-4951-96E6-77F34CF7128D}" presName="linNode" presStyleCnt="0"/>
      <dgm:spPr/>
    </dgm:pt>
    <dgm:pt modelId="{30200A4B-73AF-48B3-A0C4-850361703B7F}" type="pres">
      <dgm:prSet presAssocID="{EEB7C731-6714-4951-96E6-77F34CF7128D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1E904B-C963-4C6D-AF34-944B40C27283}" type="pres">
      <dgm:prSet presAssocID="{EEB7C731-6714-4951-96E6-77F34CF7128D}" presName="childShp" presStyleLbl="bgAccFollowNode1" presStyleIdx="5" presStyleCnt="6" custScaleX="147965" custScaleY="123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2F7276-AD2F-4890-B682-B1A65F201E49}" srcId="{2A19365E-F8C7-4146-9C44-9C85863FE063}" destId="{42D898F2-279D-4BEC-8CAF-DA669AD641EB}" srcOrd="0" destOrd="0" parTransId="{F3C6B039-BEA5-4550-BDE8-D4AD4F628F72}" sibTransId="{3FC478C0-0293-4E71-A494-5AB076599991}"/>
    <dgm:cxn modelId="{F975FEF3-29B8-4C6B-8249-C18D1FDCF949}" type="presOf" srcId="{AA8D74B7-4C70-4978-92EC-C6DBEE31C892}" destId="{8C48D8A8-0B6E-45D2-8160-4628B67BC172}" srcOrd="0" destOrd="0" presId="urn:microsoft.com/office/officeart/2005/8/layout/vList6"/>
    <dgm:cxn modelId="{8819C50D-DEEA-425B-A417-D9C2FEABAF91}" type="presOf" srcId="{D247A321-8B3F-439B-9A9D-1A1E4ECA56E8}" destId="{0D916194-B03F-4349-A08B-2705D5AE3014}" srcOrd="0" destOrd="0" presId="urn:microsoft.com/office/officeart/2005/8/layout/vList6"/>
    <dgm:cxn modelId="{1EEB5165-2B8F-4784-AEC5-19D495435BEE}" type="presOf" srcId="{7BAAD541-327B-429F-9B67-F6C27E05A3F1}" destId="{7FBB1AA8-6F0D-470B-A8D4-519194D5CCFE}" srcOrd="0" destOrd="0" presId="urn:microsoft.com/office/officeart/2005/8/layout/vList6"/>
    <dgm:cxn modelId="{65CD65FD-5AC0-444F-9EC5-4F8F140DF384}" type="presOf" srcId="{42D898F2-279D-4BEC-8CAF-DA669AD641EB}" destId="{572C9D9D-FE0A-4926-A848-E6A2C33C6BB3}" srcOrd="0" destOrd="0" presId="urn:microsoft.com/office/officeart/2005/8/layout/vList6"/>
    <dgm:cxn modelId="{7E386FFB-CAE9-4BAF-AB86-0329BD7AFED0}" srcId="{22B0535F-73FA-4968-9922-46049B0A3B5C}" destId="{F8ABB846-D515-48C6-8A38-C62E008A8940}" srcOrd="0" destOrd="0" parTransId="{F8054FC1-8FE3-42B7-AFBA-D61EFF0ACBFA}" sibTransId="{A5F69289-D328-4185-9B39-B00C9F852EAA}"/>
    <dgm:cxn modelId="{96B4EC3A-F413-4867-8A04-6E8D61621389}" type="presOf" srcId="{EEB7C731-6714-4951-96E6-77F34CF7128D}" destId="{30200A4B-73AF-48B3-A0C4-850361703B7F}" srcOrd="0" destOrd="0" presId="urn:microsoft.com/office/officeart/2005/8/layout/vList6"/>
    <dgm:cxn modelId="{30A347D9-4C6A-489E-99FA-1A749277ACD6}" type="presOf" srcId="{4B636489-AAC2-4146-96D5-1E80CAEF00AB}" destId="{843E7DE5-3F24-431C-AEBC-41E10015F59C}" srcOrd="0" destOrd="0" presId="urn:microsoft.com/office/officeart/2005/8/layout/vList6"/>
    <dgm:cxn modelId="{02B5631B-A35B-4870-81A3-CE9766AA98FB}" srcId="{AA8D74B7-4C70-4978-92EC-C6DBEE31C892}" destId="{22B0535F-73FA-4968-9922-46049B0A3B5C}" srcOrd="0" destOrd="0" parTransId="{DB73DFC3-8D1A-4791-B962-267510E9815E}" sibTransId="{43CED3DF-33B9-449E-A555-6F8F98F239AD}"/>
    <dgm:cxn modelId="{3E895326-CCFD-4DD6-8E86-90E0BC8F13D9}" srcId="{EEB7C731-6714-4951-96E6-77F34CF7128D}" destId="{905620FA-768F-41DB-9996-F49E85F5BE7C}" srcOrd="0" destOrd="0" parTransId="{7467C9E7-BB39-4BBE-94B1-DCAE4BC5FBD8}" sibTransId="{E270DADA-AA83-409D-B7A2-099EAD017E13}"/>
    <dgm:cxn modelId="{506A9BE2-20A3-4288-8EB8-111A5797230E}" srcId="{AA8D74B7-4C70-4978-92EC-C6DBEE31C892}" destId="{2A19365E-F8C7-4146-9C44-9C85863FE063}" srcOrd="1" destOrd="0" parTransId="{128FB5AC-2AC5-41A8-895F-46BCA5FE343B}" sibTransId="{2C82656A-D981-44DA-A608-956FFBE8ADD2}"/>
    <dgm:cxn modelId="{05A704AE-9DDC-48EC-A811-21432501C557}" srcId="{5A902D20-516E-4FD1-B59C-481B25C37B04}" destId="{7BAAD541-327B-429F-9B67-F6C27E05A3F1}" srcOrd="0" destOrd="0" parTransId="{C726FE6F-7535-45CA-AD7A-86F19A024024}" sibTransId="{A8475B39-F49E-4845-9781-A13FA5C456FB}"/>
    <dgm:cxn modelId="{86817B2D-F4CE-4C53-9F73-A404704137C4}" type="presOf" srcId="{5A902D20-516E-4FD1-B59C-481B25C37B04}" destId="{E8473B7D-0A35-468D-8F4E-7DB70B6A3DDF}" srcOrd="0" destOrd="0" presId="urn:microsoft.com/office/officeart/2005/8/layout/vList6"/>
    <dgm:cxn modelId="{00583D84-B59F-4BB5-A5DF-D146B6A28C5B}" type="presOf" srcId="{F879A097-F178-4E78-8D34-227D566353B0}" destId="{C4AC0A03-C5FF-4F99-9947-91D3DD093005}" srcOrd="0" destOrd="0" presId="urn:microsoft.com/office/officeart/2005/8/layout/vList6"/>
    <dgm:cxn modelId="{B733C768-1B14-462A-BBBC-9A45A15CA2C6}" type="presOf" srcId="{F8ABB846-D515-48C6-8A38-C62E008A8940}" destId="{8CC3D318-4B4B-4735-B72B-499F273FF8E6}" srcOrd="0" destOrd="0" presId="urn:microsoft.com/office/officeart/2005/8/layout/vList6"/>
    <dgm:cxn modelId="{CBDA183F-6AD6-45CB-9560-A41AD0A0C0DD}" srcId="{AA8D74B7-4C70-4978-92EC-C6DBEE31C892}" destId="{F879A097-F178-4E78-8D34-227D566353B0}" srcOrd="2" destOrd="0" parTransId="{EC58A515-C1D8-4F39-95DD-8B378718E87F}" sibTransId="{F8AEAF23-C6FB-42F6-9939-A3882108C6DE}"/>
    <dgm:cxn modelId="{13E5E933-FA1E-43C5-AAA7-1410260F4E93}" srcId="{AA8D74B7-4C70-4978-92EC-C6DBEE31C892}" destId="{EEB7C731-6714-4951-96E6-77F34CF7128D}" srcOrd="5" destOrd="0" parTransId="{00AC8B7D-C67F-4196-9A8D-1FFE401FC1AE}" sibTransId="{0B13FB50-9EFA-4078-B965-EF20321E917B}"/>
    <dgm:cxn modelId="{8C0359B7-1163-4062-9AEF-9F4C38D8751F}" type="presOf" srcId="{905620FA-768F-41DB-9996-F49E85F5BE7C}" destId="{BD1E904B-C963-4C6D-AF34-944B40C27283}" srcOrd="0" destOrd="0" presId="urn:microsoft.com/office/officeart/2005/8/layout/vList6"/>
    <dgm:cxn modelId="{A0D47748-3D9A-4FA3-BB54-F4409F2EE439}" type="presOf" srcId="{C8029B52-E68F-49B3-8A87-C165FCE941B6}" destId="{E838BAE4-2FF7-42B6-91C0-A56693C87A82}" srcOrd="0" destOrd="0" presId="urn:microsoft.com/office/officeart/2005/8/layout/vList6"/>
    <dgm:cxn modelId="{09BB74C6-D4C3-49A5-91B3-72DA585FE70A}" srcId="{AA8D74B7-4C70-4978-92EC-C6DBEE31C892}" destId="{D247A321-8B3F-439B-9A9D-1A1E4ECA56E8}" srcOrd="3" destOrd="0" parTransId="{2BA3411B-9374-4FBF-9C93-864A97005E5B}" sibTransId="{D0B139B9-B9C4-48AF-A4BA-5B3E85938291}"/>
    <dgm:cxn modelId="{7AC9092B-20AB-4A86-8988-2C08B54D91B0}" type="presOf" srcId="{22B0535F-73FA-4968-9922-46049B0A3B5C}" destId="{8999BB1E-B794-4C3D-9753-14B7EADB00BA}" srcOrd="0" destOrd="0" presId="urn:microsoft.com/office/officeart/2005/8/layout/vList6"/>
    <dgm:cxn modelId="{97C63E36-1081-46FE-A078-3C2B1A456B34}" srcId="{F879A097-F178-4E78-8D34-227D566353B0}" destId="{4B636489-AAC2-4146-96D5-1E80CAEF00AB}" srcOrd="0" destOrd="0" parTransId="{0A5806E7-9FB0-430A-86AE-A376D093FBC1}" sibTransId="{074271E3-DDDC-40C5-8557-5D9F80D2F2C6}"/>
    <dgm:cxn modelId="{D1DF4A74-E59E-4410-8D6E-D3E38EB52B3B}" srcId="{AA8D74B7-4C70-4978-92EC-C6DBEE31C892}" destId="{5A902D20-516E-4FD1-B59C-481B25C37B04}" srcOrd="4" destOrd="0" parTransId="{A9029266-571B-4DC1-92DE-48BF16B1D263}" sibTransId="{53790D5F-034E-4BDC-B8B8-6AB8F4869DC2}"/>
    <dgm:cxn modelId="{3F724D5E-46C3-4846-B162-506573055ABA}" srcId="{D247A321-8B3F-439B-9A9D-1A1E4ECA56E8}" destId="{C8029B52-E68F-49B3-8A87-C165FCE941B6}" srcOrd="0" destOrd="0" parTransId="{558C79C5-792D-4F9E-A131-9A753D55662E}" sibTransId="{71B44997-DE00-4A9C-8624-453BCF3A21CD}"/>
    <dgm:cxn modelId="{0653D643-C293-4A04-994D-A21F7E1072BD}" type="presOf" srcId="{2A19365E-F8C7-4146-9C44-9C85863FE063}" destId="{0BF24723-E29E-41C0-A565-349785D3F5AC}" srcOrd="0" destOrd="0" presId="urn:microsoft.com/office/officeart/2005/8/layout/vList6"/>
    <dgm:cxn modelId="{7C9B9E9B-5F7D-4EAE-988B-FBD2EAA393DE}" type="presParOf" srcId="{8C48D8A8-0B6E-45D2-8160-4628B67BC172}" destId="{89E94214-0D00-4CFB-9C07-BE97BCF5400D}" srcOrd="0" destOrd="0" presId="urn:microsoft.com/office/officeart/2005/8/layout/vList6"/>
    <dgm:cxn modelId="{787FD750-5396-4B6F-BFEA-DCBE748E19B0}" type="presParOf" srcId="{89E94214-0D00-4CFB-9C07-BE97BCF5400D}" destId="{8999BB1E-B794-4C3D-9753-14B7EADB00BA}" srcOrd="0" destOrd="0" presId="urn:microsoft.com/office/officeart/2005/8/layout/vList6"/>
    <dgm:cxn modelId="{5A2A8D21-762F-4038-B260-62678167F06E}" type="presParOf" srcId="{89E94214-0D00-4CFB-9C07-BE97BCF5400D}" destId="{8CC3D318-4B4B-4735-B72B-499F273FF8E6}" srcOrd="1" destOrd="0" presId="urn:microsoft.com/office/officeart/2005/8/layout/vList6"/>
    <dgm:cxn modelId="{8BA58888-588A-4E1C-8DB3-F428529D8A2D}" type="presParOf" srcId="{8C48D8A8-0B6E-45D2-8160-4628B67BC172}" destId="{8BF7EFB9-7264-418C-AE2A-109FA4A8E92C}" srcOrd="1" destOrd="0" presId="urn:microsoft.com/office/officeart/2005/8/layout/vList6"/>
    <dgm:cxn modelId="{2BEBBE90-C9D4-4B37-882C-82F09EC12F00}" type="presParOf" srcId="{8C48D8A8-0B6E-45D2-8160-4628B67BC172}" destId="{F84BB3DA-CDA8-4E43-9AA7-7A9B46BF4647}" srcOrd="2" destOrd="0" presId="urn:microsoft.com/office/officeart/2005/8/layout/vList6"/>
    <dgm:cxn modelId="{D3FFF8D5-8FB5-4F07-9943-F7AFED14213F}" type="presParOf" srcId="{F84BB3DA-CDA8-4E43-9AA7-7A9B46BF4647}" destId="{0BF24723-E29E-41C0-A565-349785D3F5AC}" srcOrd="0" destOrd="0" presId="urn:microsoft.com/office/officeart/2005/8/layout/vList6"/>
    <dgm:cxn modelId="{B6488CEA-1267-44A9-BE9C-6E946DA5EF8C}" type="presParOf" srcId="{F84BB3DA-CDA8-4E43-9AA7-7A9B46BF4647}" destId="{572C9D9D-FE0A-4926-A848-E6A2C33C6BB3}" srcOrd="1" destOrd="0" presId="urn:microsoft.com/office/officeart/2005/8/layout/vList6"/>
    <dgm:cxn modelId="{AE38686B-9DA8-4A3F-BE76-A8B59E157CC3}" type="presParOf" srcId="{8C48D8A8-0B6E-45D2-8160-4628B67BC172}" destId="{24288903-2D33-4A20-9BA6-CD30D53422CD}" srcOrd="3" destOrd="0" presId="urn:microsoft.com/office/officeart/2005/8/layout/vList6"/>
    <dgm:cxn modelId="{F8382E5C-E841-4F97-8B1B-36BDF35D9FA2}" type="presParOf" srcId="{8C48D8A8-0B6E-45D2-8160-4628B67BC172}" destId="{777E6E94-E1A3-4F75-A767-8DD158B15BB5}" srcOrd="4" destOrd="0" presId="urn:microsoft.com/office/officeart/2005/8/layout/vList6"/>
    <dgm:cxn modelId="{E2E7A955-4615-4065-905A-0E24C5FFCF97}" type="presParOf" srcId="{777E6E94-E1A3-4F75-A767-8DD158B15BB5}" destId="{C4AC0A03-C5FF-4F99-9947-91D3DD093005}" srcOrd="0" destOrd="0" presId="urn:microsoft.com/office/officeart/2005/8/layout/vList6"/>
    <dgm:cxn modelId="{AB82B0C9-3ED3-48C1-9E51-8761D1A13C7A}" type="presParOf" srcId="{777E6E94-E1A3-4F75-A767-8DD158B15BB5}" destId="{843E7DE5-3F24-431C-AEBC-41E10015F59C}" srcOrd="1" destOrd="0" presId="urn:microsoft.com/office/officeart/2005/8/layout/vList6"/>
    <dgm:cxn modelId="{7816322F-4757-4DB9-9327-6A226B7C1A24}" type="presParOf" srcId="{8C48D8A8-0B6E-45D2-8160-4628B67BC172}" destId="{AD9B2FB2-138F-4E23-A77D-8905B4394DB7}" srcOrd="5" destOrd="0" presId="urn:microsoft.com/office/officeart/2005/8/layout/vList6"/>
    <dgm:cxn modelId="{A392F245-5B4C-42D4-A98B-4385C1313360}" type="presParOf" srcId="{8C48D8A8-0B6E-45D2-8160-4628B67BC172}" destId="{847EC46E-B45B-42D5-8005-558DFF4DC3B2}" srcOrd="6" destOrd="0" presId="urn:microsoft.com/office/officeart/2005/8/layout/vList6"/>
    <dgm:cxn modelId="{5E6954EE-E93A-4A3A-BEDC-EC004E35D2EF}" type="presParOf" srcId="{847EC46E-B45B-42D5-8005-558DFF4DC3B2}" destId="{0D916194-B03F-4349-A08B-2705D5AE3014}" srcOrd="0" destOrd="0" presId="urn:microsoft.com/office/officeart/2005/8/layout/vList6"/>
    <dgm:cxn modelId="{DDB3CCDF-FF1B-4234-AD1A-260AC249CE4E}" type="presParOf" srcId="{847EC46E-B45B-42D5-8005-558DFF4DC3B2}" destId="{E838BAE4-2FF7-42B6-91C0-A56693C87A82}" srcOrd="1" destOrd="0" presId="urn:microsoft.com/office/officeart/2005/8/layout/vList6"/>
    <dgm:cxn modelId="{5A20F977-182F-4CEF-8989-1D320C5A44A8}" type="presParOf" srcId="{8C48D8A8-0B6E-45D2-8160-4628B67BC172}" destId="{C4CC006C-AF75-432F-8945-FAA113DEDBE9}" srcOrd="7" destOrd="0" presId="urn:microsoft.com/office/officeart/2005/8/layout/vList6"/>
    <dgm:cxn modelId="{DF3CF3AC-0DCF-44BF-98B7-DAA517FFF7F4}" type="presParOf" srcId="{8C48D8A8-0B6E-45D2-8160-4628B67BC172}" destId="{A0737BDE-903D-489E-84A8-E44A9E4F5F8D}" srcOrd="8" destOrd="0" presId="urn:microsoft.com/office/officeart/2005/8/layout/vList6"/>
    <dgm:cxn modelId="{01D02B98-F270-4C37-9F3D-009EA9E312AC}" type="presParOf" srcId="{A0737BDE-903D-489E-84A8-E44A9E4F5F8D}" destId="{E8473B7D-0A35-468D-8F4E-7DB70B6A3DDF}" srcOrd="0" destOrd="0" presId="urn:microsoft.com/office/officeart/2005/8/layout/vList6"/>
    <dgm:cxn modelId="{D1E3998B-7927-4112-B73A-AEE4F80B80EF}" type="presParOf" srcId="{A0737BDE-903D-489E-84A8-E44A9E4F5F8D}" destId="{7FBB1AA8-6F0D-470B-A8D4-519194D5CCFE}" srcOrd="1" destOrd="0" presId="urn:microsoft.com/office/officeart/2005/8/layout/vList6"/>
    <dgm:cxn modelId="{609E1626-39E0-4D3D-983A-C0B95EBC18DB}" type="presParOf" srcId="{8C48D8A8-0B6E-45D2-8160-4628B67BC172}" destId="{5E972003-789B-4A8F-8770-785EB82F01E9}" srcOrd="9" destOrd="0" presId="urn:microsoft.com/office/officeart/2005/8/layout/vList6"/>
    <dgm:cxn modelId="{FE912ECE-0FC0-4FDF-AFDF-5382223734DE}" type="presParOf" srcId="{8C48D8A8-0B6E-45D2-8160-4628B67BC172}" destId="{3195FD17-9E39-4B75-92D9-02F8217794E0}" srcOrd="10" destOrd="0" presId="urn:microsoft.com/office/officeart/2005/8/layout/vList6"/>
    <dgm:cxn modelId="{426D52A3-B5EB-4A05-B79F-54768642C0EB}" type="presParOf" srcId="{3195FD17-9E39-4B75-92D9-02F8217794E0}" destId="{30200A4B-73AF-48B3-A0C4-850361703B7F}" srcOrd="0" destOrd="0" presId="urn:microsoft.com/office/officeart/2005/8/layout/vList6"/>
    <dgm:cxn modelId="{8B48FEBF-9104-433E-B4DB-5D9282D2FB54}" type="presParOf" srcId="{3195FD17-9E39-4B75-92D9-02F8217794E0}" destId="{BD1E904B-C963-4C6D-AF34-944B40C27283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0257D5-C3E2-4D94-9571-399A33127AE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C9C721-25B8-4974-BA0D-F5F0D5BC2F32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GUIDING MISSION &amp; PURPOSE</a:t>
          </a:r>
          <a:endParaRPr lang="en-US" sz="1600" b="1" dirty="0">
            <a:solidFill>
              <a:schemeClr val="bg2"/>
            </a:solidFill>
          </a:endParaRPr>
        </a:p>
      </dgm:t>
    </dgm:pt>
    <dgm:pt modelId="{3D930938-FCE2-4792-A12E-839ACBC85DE8}" type="parTrans" cxnId="{46B12E8E-CD20-4F9C-B06D-60FC4E0F31BD}">
      <dgm:prSet/>
      <dgm:spPr/>
      <dgm:t>
        <a:bodyPr/>
        <a:lstStyle/>
        <a:p>
          <a:endParaRPr lang="en-US"/>
        </a:p>
      </dgm:t>
    </dgm:pt>
    <dgm:pt modelId="{B59E07F6-0AD8-4E05-B16B-6ED80A83DBAD}" type="sibTrans" cxnId="{46B12E8E-CD20-4F9C-B06D-60FC4E0F31BD}">
      <dgm:prSet/>
      <dgm:spPr/>
      <dgm:t>
        <a:bodyPr/>
        <a:lstStyle/>
        <a:p>
          <a:endParaRPr lang="en-US"/>
        </a:p>
      </dgm:t>
    </dgm:pt>
    <dgm:pt modelId="{BFCA7E78-392E-4E27-8964-BCDE4AFF90FB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PASSIONATE, INNOVATIVE, COMPETENT LEADERSHIP</a:t>
          </a:r>
          <a:endParaRPr lang="en-US" sz="1600" b="1" dirty="0">
            <a:solidFill>
              <a:schemeClr val="bg2"/>
            </a:solidFill>
          </a:endParaRPr>
        </a:p>
      </dgm:t>
    </dgm:pt>
    <dgm:pt modelId="{0EF866D5-E20D-4AE9-8879-4FBFE117746F}" type="parTrans" cxnId="{6FB2C63A-9AD7-4B38-B89F-3ECF50784F6C}">
      <dgm:prSet/>
      <dgm:spPr/>
      <dgm:t>
        <a:bodyPr/>
        <a:lstStyle/>
        <a:p>
          <a:endParaRPr lang="en-US"/>
        </a:p>
      </dgm:t>
    </dgm:pt>
    <dgm:pt modelId="{CD9A41B6-B421-4D07-A691-107382C63BE6}" type="sibTrans" cxnId="{6FB2C63A-9AD7-4B38-B89F-3ECF50784F6C}">
      <dgm:prSet/>
      <dgm:spPr/>
      <dgm:t>
        <a:bodyPr/>
        <a:lstStyle/>
        <a:p>
          <a:endParaRPr lang="en-US"/>
        </a:p>
      </dgm:t>
    </dgm:pt>
    <dgm:pt modelId="{236E17A7-A49F-42A4-929A-21F526A351B2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ACADEMIC SUPPORT &amp; ENRICHMENT</a:t>
          </a:r>
          <a:endParaRPr lang="en-US" sz="1600" b="1" dirty="0">
            <a:solidFill>
              <a:schemeClr val="bg2"/>
            </a:solidFill>
          </a:endParaRPr>
        </a:p>
      </dgm:t>
    </dgm:pt>
    <dgm:pt modelId="{B0FDE58E-5190-48E1-85AF-4FEEC0205BE2}" type="parTrans" cxnId="{A7D96F66-4BDF-4898-B6DD-A2D85AB6396A}">
      <dgm:prSet/>
      <dgm:spPr/>
      <dgm:t>
        <a:bodyPr/>
        <a:lstStyle/>
        <a:p>
          <a:endParaRPr lang="en-US"/>
        </a:p>
      </dgm:t>
    </dgm:pt>
    <dgm:pt modelId="{A6F3F1E8-D87F-49DA-9C2B-9AE738A8F992}" type="sibTrans" cxnId="{A7D96F66-4BDF-4898-B6DD-A2D85AB6396A}">
      <dgm:prSet/>
      <dgm:spPr/>
      <dgm:t>
        <a:bodyPr/>
        <a:lstStyle/>
        <a:p>
          <a:endParaRPr lang="en-US"/>
        </a:p>
      </dgm:t>
    </dgm:pt>
    <dgm:pt modelId="{A11A5D75-E804-41B5-81AC-AEF58AC2CA88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POST-SECONDARY TRANSITION FOCUS</a:t>
          </a:r>
          <a:endParaRPr lang="en-US" sz="1600" b="1" dirty="0">
            <a:solidFill>
              <a:schemeClr val="bg2"/>
            </a:solidFill>
          </a:endParaRPr>
        </a:p>
      </dgm:t>
    </dgm:pt>
    <dgm:pt modelId="{976B39C8-569E-4770-B4FF-72870674F6D9}" type="parTrans" cxnId="{AB4EF0E1-D08D-446A-B6F1-3A059955B546}">
      <dgm:prSet/>
      <dgm:spPr/>
      <dgm:t>
        <a:bodyPr/>
        <a:lstStyle/>
        <a:p>
          <a:endParaRPr lang="en-US"/>
        </a:p>
      </dgm:t>
    </dgm:pt>
    <dgm:pt modelId="{AF5EE20E-9BBF-44B3-B4C4-34BEF5CEDBFE}" type="sibTrans" cxnId="{AB4EF0E1-D08D-446A-B6F1-3A059955B546}">
      <dgm:prSet/>
      <dgm:spPr/>
      <dgm:t>
        <a:bodyPr/>
        <a:lstStyle/>
        <a:p>
          <a:endParaRPr lang="en-US"/>
        </a:p>
      </dgm:t>
    </dgm:pt>
    <dgm:pt modelId="{A46BDDF4-875D-4B0E-B0EF-9812188D099D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ADULT ADVOCATES</a:t>
          </a:r>
          <a:endParaRPr lang="en-US" sz="1600" b="1" dirty="0">
            <a:solidFill>
              <a:schemeClr val="bg2"/>
            </a:solidFill>
          </a:endParaRPr>
        </a:p>
      </dgm:t>
    </dgm:pt>
    <dgm:pt modelId="{54473D06-33E4-49B4-B7CF-F544BF5A48F1}" type="parTrans" cxnId="{8C0B85F6-3647-4CC8-BFC5-B02D45FED12C}">
      <dgm:prSet/>
      <dgm:spPr/>
      <dgm:t>
        <a:bodyPr/>
        <a:lstStyle/>
        <a:p>
          <a:endParaRPr lang="en-US"/>
        </a:p>
      </dgm:t>
    </dgm:pt>
    <dgm:pt modelId="{1E3B85D9-E409-4E12-8CBB-4665A71024D5}" type="sibTrans" cxnId="{8C0B85F6-3647-4CC8-BFC5-B02D45FED12C}">
      <dgm:prSet/>
      <dgm:spPr/>
      <dgm:t>
        <a:bodyPr/>
        <a:lstStyle/>
        <a:p>
          <a:endParaRPr lang="en-US"/>
        </a:p>
      </dgm:t>
    </dgm:pt>
    <dgm:pt modelId="{78D3BBAC-1340-4DF2-92EF-626DA1B2E0F0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STRONG SOCIAL/EMOTIONAL LEARNING COMPONENT</a:t>
          </a:r>
          <a:endParaRPr lang="en-US" sz="1600" b="1" dirty="0">
            <a:solidFill>
              <a:schemeClr val="bg2"/>
            </a:solidFill>
          </a:endParaRPr>
        </a:p>
      </dgm:t>
    </dgm:pt>
    <dgm:pt modelId="{C6363A6D-9C56-4299-9426-E32FCA4990D4}" type="parTrans" cxnId="{F712E098-E98B-4A64-9EB9-10138DCED97A}">
      <dgm:prSet/>
      <dgm:spPr/>
      <dgm:t>
        <a:bodyPr/>
        <a:lstStyle/>
        <a:p>
          <a:endParaRPr lang="en-US"/>
        </a:p>
      </dgm:t>
    </dgm:pt>
    <dgm:pt modelId="{1EEFD753-DACA-4CC5-85FF-A3A3FEF36250}" type="sibTrans" cxnId="{F712E098-E98B-4A64-9EB9-10138DCED97A}">
      <dgm:prSet/>
      <dgm:spPr/>
      <dgm:t>
        <a:bodyPr/>
        <a:lstStyle/>
        <a:p>
          <a:endParaRPr lang="en-US"/>
        </a:p>
      </dgm:t>
    </dgm:pt>
    <dgm:pt modelId="{7C241C5B-7647-4A28-B332-3289A9D902D0}">
      <dgm:prSet phldrT="[Text]" custT="1"/>
      <dgm:spPr>
        <a:solidFill>
          <a:schemeClr val="tx1">
            <a:lumMod val="85000"/>
          </a:schemeClr>
        </a:solidFill>
      </dgm:spPr>
      <dgm:t>
        <a:bodyPr/>
        <a:lstStyle/>
        <a:p>
          <a:r>
            <a:rPr lang="en-US" sz="1600" b="1" dirty="0" smtClean="0">
              <a:solidFill>
                <a:schemeClr val="bg2"/>
              </a:solidFill>
            </a:rPr>
            <a:t>REGULAR PROGRAM EVALUATION</a:t>
          </a:r>
          <a:endParaRPr lang="en-US" sz="1600" b="1" dirty="0">
            <a:solidFill>
              <a:schemeClr val="bg2"/>
            </a:solidFill>
          </a:endParaRPr>
        </a:p>
      </dgm:t>
    </dgm:pt>
    <dgm:pt modelId="{083E8DF4-B6B5-4C8E-BDB9-5185DB2683A4}" type="parTrans" cxnId="{4E80B048-7E31-43CE-B08F-84383662D196}">
      <dgm:prSet/>
      <dgm:spPr/>
      <dgm:t>
        <a:bodyPr/>
        <a:lstStyle/>
        <a:p>
          <a:endParaRPr lang="en-US"/>
        </a:p>
      </dgm:t>
    </dgm:pt>
    <dgm:pt modelId="{D5826ABD-2FFE-43C0-83AE-A51DAE18EF20}" type="sibTrans" cxnId="{4E80B048-7E31-43CE-B08F-84383662D196}">
      <dgm:prSet/>
      <dgm:spPr/>
      <dgm:t>
        <a:bodyPr/>
        <a:lstStyle/>
        <a:p>
          <a:endParaRPr lang="en-US"/>
        </a:p>
      </dgm:t>
    </dgm:pt>
    <dgm:pt modelId="{C9B09958-7C45-47C0-B8C3-ACF35402347C}" type="pres">
      <dgm:prSet presAssocID="{690257D5-C3E2-4D94-9571-399A33127AE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CD6593-F7E5-408C-88F7-76EDA4E0D0E1}" type="pres">
      <dgm:prSet presAssocID="{C3C9C721-25B8-4974-BA0D-F5F0D5BC2F32}" presName="parentLin" presStyleCnt="0"/>
      <dgm:spPr/>
    </dgm:pt>
    <dgm:pt modelId="{98133E5B-13AD-4150-BF95-445346AAF930}" type="pres">
      <dgm:prSet presAssocID="{C3C9C721-25B8-4974-BA0D-F5F0D5BC2F32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A330F01B-6999-4E32-ACBB-A337ED5218D1}" type="pres">
      <dgm:prSet presAssocID="{C3C9C721-25B8-4974-BA0D-F5F0D5BC2F32}" presName="parentText" presStyleLbl="node1" presStyleIdx="0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F7D0E-A37A-46BE-A8C3-08874257D35E}" type="pres">
      <dgm:prSet presAssocID="{C3C9C721-25B8-4974-BA0D-F5F0D5BC2F32}" presName="negativeSpace" presStyleCnt="0"/>
      <dgm:spPr/>
    </dgm:pt>
    <dgm:pt modelId="{2DED2070-881B-4C9E-A81F-263418E5CC39}" type="pres">
      <dgm:prSet presAssocID="{C3C9C721-25B8-4974-BA0D-F5F0D5BC2F32}" presName="childText" presStyleLbl="conFgAcc1" presStyleIdx="0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32C5B716-4174-40C2-A6DF-9830AEA6268A}" type="pres">
      <dgm:prSet presAssocID="{B59E07F6-0AD8-4E05-B16B-6ED80A83DBAD}" presName="spaceBetweenRectangles" presStyleCnt="0"/>
      <dgm:spPr/>
    </dgm:pt>
    <dgm:pt modelId="{17435437-C566-4F88-866E-6B8E72553117}" type="pres">
      <dgm:prSet presAssocID="{BFCA7E78-392E-4E27-8964-BCDE4AFF90FB}" presName="parentLin" presStyleCnt="0"/>
      <dgm:spPr/>
    </dgm:pt>
    <dgm:pt modelId="{5C8D2F49-2BF4-432C-B689-04982F28A825}" type="pres">
      <dgm:prSet presAssocID="{BFCA7E78-392E-4E27-8964-BCDE4AFF90FB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5CB9D9EC-5C36-452D-A818-BD96A27D3A25}" type="pres">
      <dgm:prSet presAssocID="{BFCA7E78-392E-4E27-8964-BCDE4AFF90FB}" presName="parentText" presStyleLbl="node1" presStyleIdx="1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97552-40DD-4F33-A456-86B8C4F24B6B}" type="pres">
      <dgm:prSet presAssocID="{BFCA7E78-392E-4E27-8964-BCDE4AFF90FB}" presName="negativeSpace" presStyleCnt="0"/>
      <dgm:spPr/>
    </dgm:pt>
    <dgm:pt modelId="{DE3BF848-6A64-4F30-A435-AC05B22D518C}" type="pres">
      <dgm:prSet presAssocID="{BFCA7E78-392E-4E27-8964-BCDE4AFF90FB}" presName="childText" presStyleLbl="conFgAcc1" presStyleIdx="1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505620F8-EFC2-43C7-9CD3-C600E835A182}" type="pres">
      <dgm:prSet presAssocID="{CD9A41B6-B421-4D07-A691-107382C63BE6}" presName="spaceBetweenRectangles" presStyleCnt="0"/>
      <dgm:spPr/>
    </dgm:pt>
    <dgm:pt modelId="{759DB049-E0D6-46BB-B794-02DD44FEAC2F}" type="pres">
      <dgm:prSet presAssocID="{236E17A7-A49F-42A4-929A-21F526A351B2}" presName="parentLin" presStyleCnt="0"/>
      <dgm:spPr/>
    </dgm:pt>
    <dgm:pt modelId="{8B3A0704-1E4A-428E-8C1D-AA3A2F4FDE10}" type="pres">
      <dgm:prSet presAssocID="{236E17A7-A49F-42A4-929A-21F526A351B2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45158299-CB48-4C5A-A923-4F2786A6557B}" type="pres">
      <dgm:prSet presAssocID="{236E17A7-A49F-42A4-929A-21F526A351B2}" presName="parentText" presStyleLbl="node1" presStyleIdx="2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7488D-EFC1-40B9-8D78-0339F6809522}" type="pres">
      <dgm:prSet presAssocID="{236E17A7-A49F-42A4-929A-21F526A351B2}" presName="negativeSpace" presStyleCnt="0"/>
      <dgm:spPr/>
    </dgm:pt>
    <dgm:pt modelId="{553170C7-8C66-4AE1-8E5C-F486A8F7442F}" type="pres">
      <dgm:prSet presAssocID="{236E17A7-A49F-42A4-929A-21F526A351B2}" presName="childText" presStyleLbl="conFgAcc1" presStyleIdx="2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2A70F8C0-6C9D-4458-8C36-18036B9D8B22}" type="pres">
      <dgm:prSet presAssocID="{A6F3F1E8-D87F-49DA-9C2B-9AE738A8F992}" presName="spaceBetweenRectangles" presStyleCnt="0"/>
      <dgm:spPr/>
    </dgm:pt>
    <dgm:pt modelId="{7B9317A0-D334-499C-A898-B499822B8F03}" type="pres">
      <dgm:prSet presAssocID="{A11A5D75-E804-41B5-81AC-AEF58AC2CA88}" presName="parentLin" presStyleCnt="0"/>
      <dgm:spPr/>
    </dgm:pt>
    <dgm:pt modelId="{5E8DD620-A791-42F2-A758-DE816B321A3A}" type="pres">
      <dgm:prSet presAssocID="{A11A5D75-E804-41B5-81AC-AEF58AC2CA88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AA7A15B3-9D49-4D10-8193-7C9C5334C98A}" type="pres">
      <dgm:prSet presAssocID="{A11A5D75-E804-41B5-81AC-AEF58AC2CA88}" presName="parentText" presStyleLbl="node1" presStyleIdx="3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1F0BDE-66A4-415D-B906-3C529C2EAEC8}" type="pres">
      <dgm:prSet presAssocID="{A11A5D75-E804-41B5-81AC-AEF58AC2CA88}" presName="negativeSpace" presStyleCnt="0"/>
      <dgm:spPr/>
    </dgm:pt>
    <dgm:pt modelId="{0C20CBE3-8EAE-4CE4-A60E-CC9BFAB24EB0}" type="pres">
      <dgm:prSet presAssocID="{A11A5D75-E804-41B5-81AC-AEF58AC2CA88}" presName="childText" presStyleLbl="conFgAcc1" presStyleIdx="3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A52410C7-B9C7-45AB-BACE-F48FA5DE7ECE}" type="pres">
      <dgm:prSet presAssocID="{AF5EE20E-9BBF-44B3-B4C4-34BEF5CEDBFE}" presName="spaceBetweenRectangles" presStyleCnt="0"/>
      <dgm:spPr/>
    </dgm:pt>
    <dgm:pt modelId="{41663A8F-AD9D-4612-8E49-0C7B02C244D5}" type="pres">
      <dgm:prSet presAssocID="{A46BDDF4-875D-4B0E-B0EF-9812188D099D}" presName="parentLin" presStyleCnt="0"/>
      <dgm:spPr/>
    </dgm:pt>
    <dgm:pt modelId="{E90000A5-8787-4B93-BE95-9807D68D995B}" type="pres">
      <dgm:prSet presAssocID="{A46BDDF4-875D-4B0E-B0EF-9812188D099D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94BFE387-A4D5-4D32-814A-C7C558BE2644}" type="pres">
      <dgm:prSet presAssocID="{A46BDDF4-875D-4B0E-B0EF-9812188D099D}" presName="parentText" presStyleLbl="node1" presStyleIdx="4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CBA35-7929-44D7-8F4E-996518FCDCC0}" type="pres">
      <dgm:prSet presAssocID="{A46BDDF4-875D-4B0E-B0EF-9812188D099D}" presName="negativeSpace" presStyleCnt="0"/>
      <dgm:spPr/>
    </dgm:pt>
    <dgm:pt modelId="{3DBB8B6F-7C46-488A-85DC-9F93CC7BE268}" type="pres">
      <dgm:prSet presAssocID="{A46BDDF4-875D-4B0E-B0EF-9812188D099D}" presName="childText" presStyleLbl="conFgAcc1" presStyleIdx="4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02553250-D9A0-4569-8B1B-17D3CBB66AE9}" type="pres">
      <dgm:prSet presAssocID="{1E3B85D9-E409-4E12-8CBB-4665A71024D5}" presName="spaceBetweenRectangles" presStyleCnt="0"/>
      <dgm:spPr/>
    </dgm:pt>
    <dgm:pt modelId="{E3C4C41B-9383-40E2-A742-BB60CC0C9D6D}" type="pres">
      <dgm:prSet presAssocID="{78D3BBAC-1340-4DF2-92EF-626DA1B2E0F0}" presName="parentLin" presStyleCnt="0"/>
      <dgm:spPr/>
    </dgm:pt>
    <dgm:pt modelId="{DDBBF5E1-E74D-484C-9938-27D7760E98B0}" type="pres">
      <dgm:prSet presAssocID="{78D3BBAC-1340-4DF2-92EF-626DA1B2E0F0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1C933E09-2BF1-4A48-BF21-74BD1C7730C8}" type="pres">
      <dgm:prSet presAssocID="{78D3BBAC-1340-4DF2-92EF-626DA1B2E0F0}" presName="parentText" presStyleLbl="node1" presStyleIdx="5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0B84C-8A80-4ED8-B925-9FE627D39EEC}" type="pres">
      <dgm:prSet presAssocID="{78D3BBAC-1340-4DF2-92EF-626DA1B2E0F0}" presName="negativeSpace" presStyleCnt="0"/>
      <dgm:spPr/>
    </dgm:pt>
    <dgm:pt modelId="{4DFCAF79-0777-4A05-9871-F5A7FDC4D5AF}" type="pres">
      <dgm:prSet presAssocID="{78D3BBAC-1340-4DF2-92EF-626DA1B2E0F0}" presName="childText" presStyleLbl="conFgAcc1" presStyleIdx="5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14F18F9B-8205-4BD1-9F04-4AD70E6B6669}" type="pres">
      <dgm:prSet presAssocID="{1EEFD753-DACA-4CC5-85FF-A3A3FEF36250}" presName="spaceBetweenRectangles" presStyleCnt="0"/>
      <dgm:spPr/>
    </dgm:pt>
    <dgm:pt modelId="{91AC0B1C-A3DE-455D-A5F0-6C722A1D0781}" type="pres">
      <dgm:prSet presAssocID="{7C241C5B-7647-4A28-B332-3289A9D902D0}" presName="parentLin" presStyleCnt="0"/>
      <dgm:spPr/>
    </dgm:pt>
    <dgm:pt modelId="{C8044397-D7F2-4725-BBF6-C075A3DA9F4D}" type="pres">
      <dgm:prSet presAssocID="{7C241C5B-7647-4A28-B332-3289A9D902D0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2FADD5FF-B92B-4F16-825E-7E610D0F3031}" type="pres">
      <dgm:prSet presAssocID="{7C241C5B-7647-4A28-B332-3289A9D902D0}" presName="parentText" presStyleLbl="node1" presStyleIdx="6" presStyleCnt="7" custScaleX="1319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73C885-2A43-4377-A553-4D28DDB6E9BC}" type="pres">
      <dgm:prSet presAssocID="{7C241C5B-7647-4A28-B332-3289A9D902D0}" presName="negativeSpace" presStyleCnt="0"/>
      <dgm:spPr/>
    </dgm:pt>
    <dgm:pt modelId="{316E2806-B0BC-40F2-AD0D-C503A52944B5}" type="pres">
      <dgm:prSet presAssocID="{7C241C5B-7647-4A28-B332-3289A9D902D0}" presName="childText" presStyleLbl="conFgAcc1" presStyleIdx="6" presStyleCnt="7">
        <dgm:presLayoutVars>
          <dgm:bulletEnabled val="1"/>
        </dgm:presLayoutVars>
      </dgm:prSet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</dgm:ptLst>
  <dgm:cxnLst>
    <dgm:cxn modelId="{18C74C6D-0E7E-4908-B670-CCE6389A507C}" type="presOf" srcId="{C3C9C721-25B8-4974-BA0D-F5F0D5BC2F32}" destId="{A330F01B-6999-4E32-ACBB-A337ED5218D1}" srcOrd="1" destOrd="0" presId="urn:microsoft.com/office/officeart/2005/8/layout/list1"/>
    <dgm:cxn modelId="{2D63FDC8-0332-4D4D-95F6-1BA7E46D116A}" type="presOf" srcId="{A11A5D75-E804-41B5-81AC-AEF58AC2CA88}" destId="{5E8DD620-A791-42F2-A758-DE816B321A3A}" srcOrd="0" destOrd="0" presId="urn:microsoft.com/office/officeart/2005/8/layout/list1"/>
    <dgm:cxn modelId="{0EE45E43-C9D2-4227-ADB7-C5554988BF81}" type="presOf" srcId="{7C241C5B-7647-4A28-B332-3289A9D902D0}" destId="{C8044397-D7F2-4725-BBF6-C075A3DA9F4D}" srcOrd="0" destOrd="0" presId="urn:microsoft.com/office/officeart/2005/8/layout/list1"/>
    <dgm:cxn modelId="{F712E098-E98B-4A64-9EB9-10138DCED97A}" srcId="{690257D5-C3E2-4D94-9571-399A33127AE6}" destId="{78D3BBAC-1340-4DF2-92EF-626DA1B2E0F0}" srcOrd="5" destOrd="0" parTransId="{C6363A6D-9C56-4299-9426-E32FCA4990D4}" sibTransId="{1EEFD753-DACA-4CC5-85FF-A3A3FEF36250}"/>
    <dgm:cxn modelId="{9A1C242C-DDAB-4561-B521-521CEFCEE6E8}" type="presOf" srcId="{C3C9C721-25B8-4974-BA0D-F5F0D5BC2F32}" destId="{98133E5B-13AD-4150-BF95-445346AAF930}" srcOrd="0" destOrd="0" presId="urn:microsoft.com/office/officeart/2005/8/layout/list1"/>
    <dgm:cxn modelId="{64B486F2-69DF-48F5-AD0A-456756CDD1EF}" type="presOf" srcId="{78D3BBAC-1340-4DF2-92EF-626DA1B2E0F0}" destId="{DDBBF5E1-E74D-484C-9938-27D7760E98B0}" srcOrd="0" destOrd="0" presId="urn:microsoft.com/office/officeart/2005/8/layout/list1"/>
    <dgm:cxn modelId="{6F15C9EC-4D5A-4747-8E0B-99A2FEED893F}" type="presOf" srcId="{A46BDDF4-875D-4B0E-B0EF-9812188D099D}" destId="{E90000A5-8787-4B93-BE95-9807D68D995B}" srcOrd="0" destOrd="0" presId="urn:microsoft.com/office/officeart/2005/8/layout/list1"/>
    <dgm:cxn modelId="{03DFCE72-6594-4214-AFA8-E3A8C1F955B5}" type="presOf" srcId="{7C241C5B-7647-4A28-B332-3289A9D902D0}" destId="{2FADD5FF-B92B-4F16-825E-7E610D0F3031}" srcOrd="1" destOrd="0" presId="urn:microsoft.com/office/officeart/2005/8/layout/list1"/>
    <dgm:cxn modelId="{AB4EF0E1-D08D-446A-B6F1-3A059955B546}" srcId="{690257D5-C3E2-4D94-9571-399A33127AE6}" destId="{A11A5D75-E804-41B5-81AC-AEF58AC2CA88}" srcOrd="3" destOrd="0" parTransId="{976B39C8-569E-4770-B4FF-72870674F6D9}" sibTransId="{AF5EE20E-9BBF-44B3-B4C4-34BEF5CEDBFE}"/>
    <dgm:cxn modelId="{34BA39C1-EBE8-4158-9171-2C649F1B3A7E}" type="presOf" srcId="{BFCA7E78-392E-4E27-8964-BCDE4AFF90FB}" destId="{5CB9D9EC-5C36-452D-A818-BD96A27D3A25}" srcOrd="1" destOrd="0" presId="urn:microsoft.com/office/officeart/2005/8/layout/list1"/>
    <dgm:cxn modelId="{634BDF2A-7EEB-4D68-8919-F5DE765527C1}" type="presOf" srcId="{A46BDDF4-875D-4B0E-B0EF-9812188D099D}" destId="{94BFE387-A4D5-4D32-814A-C7C558BE2644}" srcOrd="1" destOrd="0" presId="urn:microsoft.com/office/officeart/2005/8/layout/list1"/>
    <dgm:cxn modelId="{46B12E8E-CD20-4F9C-B06D-60FC4E0F31BD}" srcId="{690257D5-C3E2-4D94-9571-399A33127AE6}" destId="{C3C9C721-25B8-4974-BA0D-F5F0D5BC2F32}" srcOrd="0" destOrd="0" parTransId="{3D930938-FCE2-4792-A12E-839ACBC85DE8}" sibTransId="{B59E07F6-0AD8-4E05-B16B-6ED80A83DBAD}"/>
    <dgm:cxn modelId="{7E187B1A-6D7E-40A7-8AE8-A538CD7C28CF}" type="presOf" srcId="{236E17A7-A49F-42A4-929A-21F526A351B2}" destId="{45158299-CB48-4C5A-A923-4F2786A6557B}" srcOrd="1" destOrd="0" presId="urn:microsoft.com/office/officeart/2005/8/layout/list1"/>
    <dgm:cxn modelId="{32F997D5-4164-4C4C-968D-8E3D4A8C5842}" type="presOf" srcId="{A11A5D75-E804-41B5-81AC-AEF58AC2CA88}" destId="{AA7A15B3-9D49-4D10-8193-7C9C5334C98A}" srcOrd="1" destOrd="0" presId="urn:microsoft.com/office/officeart/2005/8/layout/list1"/>
    <dgm:cxn modelId="{A7D96F66-4BDF-4898-B6DD-A2D85AB6396A}" srcId="{690257D5-C3E2-4D94-9571-399A33127AE6}" destId="{236E17A7-A49F-42A4-929A-21F526A351B2}" srcOrd="2" destOrd="0" parTransId="{B0FDE58E-5190-48E1-85AF-4FEEC0205BE2}" sibTransId="{A6F3F1E8-D87F-49DA-9C2B-9AE738A8F992}"/>
    <dgm:cxn modelId="{6BDA4D7B-9425-4CE1-9488-00CE7FA196D7}" type="presOf" srcId="{236E17A7-A49F-42A4-929A-21F526A351B2}" destId="{8B3A0704-1E4A-428E-8C1D-AA3A2F4FDE10}" srcOrd="0" destOrd="0" presId="urn:microsoft.com/office/officeart/2005/8/layout/list1"/>
    <dgm:cxn modelId="{08509066-B45B-452A-BC58-42D1B7456037}" type="presOf" srcId="{690257D5-C3E2-4D94-9571-399A33127AE6}" destId="{C9B09958-7C45-47C0-B8C3-ACF35402347C}" srcOrd="0" destOrd="0" presId="urn:microsoft.com/office/officeart/2005/8/layout/list1"/>
    <dgm:cxn modelId="{6FB2C63A-9AD7-4B38-B89F-3ECF50784F6C}" srcId="{690257D5-C3E2-4D94-9571-399A33127AE6}" destId="{BFCA7E78-392E-4E27-8964-BCDE4AFF90FB}" srcOrd="1" destOrd="0" parTransId="{0EF866D5-E20D-4AE9-8879-4FBFE117746F}" sibTransId="{CD9A41B6-B421-4D07-A691-107382C63BE6}"/>
    <dgm:cxn modelId="{41A0B57B-3560-4306-8630-EADFF43C05ED}" type="presOf" srcId="{BFCA7E78-392E-4E27-8964-BCDE4AFF90FB}" destId="{5C8D2F49-2BF4-432C-B689-04982F28A825}" srcOrd="0" destOrd="0" presId="urn:microsoft.com/office/officeart/2005/8/layout/list1"/>
    <dgm:cxn modelId="{BC3E8533-5353-4BA4-9E34-D6AF63EAA2D1}" type="presOf" srcId="{78D3BBAC-1340-4DF2-92EF-626DA1B2E0F0}" destId="{1C933E09-2BF1-4A48-BF21-74BD1C7730C8}" srcOrd="1" destOrd="0" presId="urn:microsoft.com/office/officeart/2005/8/layout/list1"/>
    <dgm:cxn modelId="{8C0B85F6-3647-4CC8-BFC5-B02D45FED12C}" srcId="{690257D5-C3E2-4D94-9571-399A33127AE6}" destId="{A46BDDF4-875D-4B0E-B0EF-9812188D099D}" srcOrd="4" destOrd="0" parTransId="{54473D06-33E4-49B4-B7CF-F544BF5A48F1}" sibTransId="{1E3B85D9-E409-4E12-8CBB-4665A71024D5}"/>
    <dgm:cxn modelId="{4E80B048-7E31-43CE-B08F-84383662D196}" srcId="{690257D5-C3E2-4D94-9571-399A33127AE6}" destId="{7C241C5B-7647-4A28-B332-3289A9D902D0}" srcOrd="6" destOrd="0" parTransId="{083E8DF4-B6B5-4C8E-BDB9-5185DB2683A4}" sibTransId="{D5826ABD-2FFE-43C0-83AE-A51DAE18EF20}"/>
    <dgm:cxn modelId="{7092596C-C932-47DC-A3EC-C78F843C6404}" type="presParOf" srcId="{C9B09958-7C45-47C0-B8C3-ACF35402347C}" destId="{36CD6593-F7E5-408C-88F7-76EDA4E0D0E1}" srcOrd="0" destOrd="0" presId="urn:microsoft.com/office/officeart/2005/8/layout/list1"/>
    <dgm:cxn modelId="{0507C2DC-9022-4416-B147-314807E2462E}" type="presParOf" srcId="{36CD6593-F7E5-408C-88F7-76EDA4E0D0E1}" destId="{98133E5B-13AD-4150-BF95-445346AAF930}" srcOrd="0" destOrd="0" presId="urn:microsoft.com/office/officeart/2005/8/layout/list1"/>
    <dgm:cxn modelId="{A189AE9B-B567-4B5E-A442-19629182883B}" type="presParOf" srcId="{36CD6593-F7E5-408C-88F7-76EDA4E0D0E1}" destId="{A330F01B-6999-4E32-ACBB-A337ED5218D1}" srcOrd="1" destOrd="0" presId="urn:microsoft.com/office/officeart/2005/8/layout/list1"/>
    <dgm:cxn modelId="{2CF538B0-F63F-47AE-8FB3-62960117B487}" type="presParOf" srcId="{C9B09958-7C45-47C0-B8C3-ACF35402347C}" destId="{5ADF7D0E-A37A-46BE-A8C3-08874257D35E}" srcOrd="1" destOrd="0" presId="urn:microsoft.com/office/officeart/2005/8/layout/list1"/>
    <dgm:cxn modelId="{D83EFE80-61C2-493C-9EC8-2047200A3843}" type="presParOf" srcId="{C9B09958-7C45-47C0-B8C3-ACF35402347C}" destId="{2DED2070-881B-4C9E-A81F-263418E5CC39}" srcOrd="2" destOrd="0" presId="urn:microsoft.com/office/officeart/2005/8/layout/list1"/>
    <dgm:cxn modelId="{48E4BE9A-9FFC-4843-8994-39180076C3E5}" type="presParOf" srcId="{C9B09958-7C45-47C0-B8C3-ACF35402347C}" destId="{32C5B716-4174-40C2-A6DF-9830AEA6268A}" srcOrd="3" destOrd="0" presId="urn:microsoft.com/office/officeart/2005/8/layout/list1"/>
    <dgm:cxn modelId="{31EBFECB-E599-421F-8C6C-006078E7C3CE}" type="presParOf" srcId="{C9B09958-7C45-47C0-B8C3-ACF35402347C}" destId="{17435437-C566-4F88-866E-6B8E72553117}" srcOrd="4" destOrd="0" presId="urn:microsoft.com/office/officeart/2005/8/layout/list1"/>
    <dgm:cxn modelId="{CB32C86B-6BD1-4508-9B60-E63E74052C79}" type="presParOf" srcId="{17435437-C566-4F88-866E-6B8E72553117}" destId="{5C8D2F49-2BF4-432C-B689-04982F28A825}" srcOrd="0" destOrd="0" presId="urn:microsoft.com/office/officeart/2005/8/layout/list1"/>
    <dgm:cxn modelId="{B48675F6-E918-4C28-8F51-44B727AB9C37}" type="presParOf" srcId="{17435437-C566-4F88-866E-6B8E72553117}" destId="{5CB9D9EC-5C36-452D-A818-BD96A27D3A25}" srcOrd="1" destOrd="0" presId="urn:microsoft.com/office/officeart/2005/8/layout/list1"/>
    <dgm:cxn modelId="{5642B8EA-4181-4150-9027-8AF11B88CE9E}" type="presParOf" srcId="{C9B09958-7C45-47C0-B8C3-ACF35402347C}" destId="{D2597552-40DD-4F33-A456-86B8C4F24B6B}" srcOrd="5" destOrd="0" presId="urn:microsoft.com/office/officeart/2005/8/layout/list1"/>
    <dgm:cxn modelId="{0C0E2A3B-4167-4ACC-8C62-0B68A1D49770}" type="presParOf" srcId="{C9B09958-7C45-47C0-B8C3-ACF35402347C}" destId="{DE3BF848-6A64-4F30-A435-AC05B22D518C}" srcOrd="6" destOrd="0" presId="urn:microsoft.com/office/officeart/2005/8/layout/list1"/>
    <dgm:cxn modelId="{6FD234E4-74D6-4D00-8092-5B10C1FDEE98}" type="presParOf" srcId="{C9B09958-7C45-47C0-B8C3-ACF35402347C}" destId="{505620F8-EFC2-43C7-9CD3-C600E835A182}" srcOrd="7" destOrd="0" presId="urn:microsoft.com/office/officeart/2005/8/layout/list1"/>
    <dgm:cxn modelId="{4A5C0139-89F5-4842-92A1-4ADA5012CA23}" type="presParOf" srcId="{C9B09958-7C45-47C0-B8C3-ACF35402347C}" destId="{759DB049-E0D6-46BB-B794-02DD44FEAC2F}" srcOrd="8" destOrd="0" presId="urn:microsoft.com/office/officeart/2005/8/layout/list1"/>
    <dgm:cxn modelId="{5AAE96DF-93E6-44FD-A7EA-1555FFAE01D5}" type="presParOf" srcId="{759DB049-E0D6-46BB-B794-02DD44FEAC2F}" destId="{8B3A0704-1E4A-428E-8C1D-AA3A2F4FDE10}" srcOrd="0" destOrd="0" presId="urn:microsoft.com/office/officeart/2005/8/layout/list1"/>
    <dgm:cxn modelId="{FAA89835-72DC-4191-B58C-B609B386B29C}" type="presParOf" srcId="{759DB049-E0D6-46BB-B794-02DD44FEAC2F}" destId="{45158299-CB48-4C5A-A923-4F2786A6557B}" srcOrd="1" destOrd="0" presId="urn:microsoft.com/office/officeart/2005/8/layout/list1"/>
    <dgm:cxn modelId="{DEEA1F53-C7A7-43AC-B046-1E17C25DEACC}" type="presParOf" srcId="{C9B09958-7C45-47C0-B8C3-ACF35402347C}" destId="{E767488D-EFC1-40B9-8D78-0339F6809522}" srcOrd="9" destOrd="0" presId="urn:microsoft.com/office/officeart/2005/8/layout/list1"/>
    <dgm:cxn modelId="{65DDE3D3-E9A3-4B16-A8BD-1F2B2B15D0E7}" type="presParOf" srcId="{C9B09958-7C45-47C0-B8C3-ACF35402347C}" destId="{553170C7-8C66-4AE1-8E5C-F486A8F7442F}" srcOrd="10" destOrd="0" presId="urn:microsoft.com/office/officeart/2005/8/layout/list1"/>
    <dgm:cxn modelId="{35595B56-0086-40B8-9699-B1861928BC6A}" type="presParOf" srcId="{C9B09958-7C45-47C0-B8C3-ACF35402347C}" destId="{2A70F8C0-6C9D-4458-8C36-18036B9D8B22}" srcOrd="11" destOrd="0" presId="urn:microsoft.com/office/officeart/2005/8/layout/list1"/>
    <dgm:cxn modelId="{3159C060-4000-4B29-9F43-ED293BCAB879}" type="presParOf" srcId="{C9B09958-7C45-47C0-B8C3-ACF35402347C}" destId="{7B9317A0-D334-499C-A898-B499822B8F03}" srcOrd="12" destOrd="0" presId="urn:microsoft.com/office/officeart/2005/8/layout/list1"/>
    <dgm:cxn modelId="{908E8EFD-9C9F-4FED-96EE-315487011FE0}" type="presParOf" srcId="{7B9317A0-D334-499C-A898-B499822B8F03}" destId="{5E8DD620-A791-42F2-A758-DE816B321A3A}" srcOrd="0" destOrd="0" presId="urn:microsoft.com/office/officeart/2005/8/layout/list1"/>
    <dgm:cxn modelId="{35851EA1-5E9A-4632-8291-A5C52CBD990A}" type="presParOf" srcId="{7B9317A0-D334-499C-A898-B499822B8F03}" destId="{AA7A15B3-9D49-4D10-8193-7C9C5334C98A}" srcOrd="1" destOrd="0" presId="urn:microsoft.com/office/officeart/2005/8/layout/list1"/>
    <dgm:cxn modelId="{75C761D5-5CA0-457D-A9B9-58451C54306B}" type="presParOf" srcId="{C9B09958-7C45-47C0-B8C3-ACF35402347C}" destId="{711F0BDE-66A4-415D-B906-3C529C2EAEC8}" srcOrd="13" destOrd="0" presId="urn:microsoft.com/office/officeart/2005/8/layout/list1"/>
    <dgm:cxn modelId="{6A2898BA-7520-4DE2-A277-146432C48E94}" type="presParOf" srcId="{C9B09958-7C45-47C0-B8C3-ACF35402347C}" destId="{0C20CBE3-8EAE-4CE4-A60E-CC9BFAB24EB0}" srcOrd="14" destOrd="0" presId="urn:microsoft.com/office/officeart/2005/8/layout/list1"/>
    <dgm:cxn modelId="{0F2171D0-BB47-4FCC-BA7D-B3F68CC703CC}" type="presParOf" srcId="{C9B09958-7C45-47C0-B8C3-ACF35402347C}" destId="{A52410C7-B9C7-45AB-BACE-F48FA5DE7ECE}" srcOrd="15" destOrd="0" presId="urn:microsoft.com/office/officeart/2005/8/layout/list1"/>
    <dgm:cxn modelId="{05F2AC81-FBA9-4EAE-AA0A-6E61773D94CE}" type="presParOf" srcId="{C9B09958-7C45-47C0-B8C3-ACF35402347C}" destId="{41663A8F-AD9D-4612-8E49-0C7B02C244D5}" srcOrd="16" destOrd="0" presId="urn:microsoft.com/office/officeart/2005/8/layout/list1"/>
    <dgm:cxn modelId="{83F33B86-91AE-4CB4-9333-685EB71792D9}" type="presParOf" srcId="{41663A8F-AD9D-4612-8E49-0C7B02C244D5}" destId="{E90000A5-8787-4B93-BE95-9807D68D995B}" srcOrd="0" destOrd="0" presId="urn:microsoft.com/office/officeart/2005/8/layout/list1"/>
    <dgm:cxn modelId="{6800AD95-4787-4356-97E9-7644E2FDBBB6}" type="presParOf" srcId="{41663A8F-AD9D-4612-8E49-0C7B02C244D5}" destId="{94BFE387-A4D5-4D32-814A-C7C558BE2644}" srcOrd="1" destOrd="0" presId="urn:microsoft.com/office/officeart/2005/8/layout/list1"/>
    <dgm:cxn modelId="{ED9BC254-0BEA-4C0C-A0FA-1733F161F4E2}" type="presParOf" srcId="{C9B09958-7C45-47C0-B8C3-ACF35402347C}" destId="{99BCBA35-7929-44D7-8F4E-996518FCDCC0}" srcOrd="17" destOrd="0" presId="urn:microsoft.com/office/officeart/2005/8/layout/list1"/>
    <dgm:cxn modelId="{BB007D8C-3266-402B-AA0C-2E7A03576007}" type="presParOf" srcId="{C9B09958-7C45-47C0-B8C3-ACF35402347C}" destId="{3DBB8B6F-7C46-488A-85DC-9F93CC7BE268}" srcOrd="18" destOrd="0" presId="urn:microsoft.com/office/officeart/2005/8/layout/list1"/>
    <dgm:cxn modelId="{C5203467-672A-4D1E-8BAF-9850535E39A9}" type="presParOf" srcId="{C9B09958-7C45-47C0-B8C3-ACF35402347C}" destId="{02553250-D9A0-4569-8B1B-17D3CBB66AE9}" srcOrd="19" destOrd="0" presId="urn:microsoft.com/office/officeart/2005/8/layout/list1"/>
    <dgm:cxn modelId="{4F7E454A-326D-4623-A752-C5F13AD3E52F}" type="presParOf" srcId="{C9B09958-7C45-47C0-B8C3-ACF35402347C}" destId="{E3C4C41B-9383-40E2-A742-BB60CC0C9D6D}" srcOrd="20" destOrd="0" presId="urn:microsoft.com/office/officeart/2005/8/layout/list1"/>
    <dgm:cxn modelId="{39DC02D9-9B4A-4807-9CE8-BA1F7DC79B9D}" type="presParOf" srcId="{E3C4C41B-9383-40E2-A742-BB60CC0C9D6D}" destId="{DDBBF5E1-E74D-484C-9938-27D7760E98B0}" srcOrd="0" destOrd="0" presId="urn:microsoft.com/office/officeart/2005/8/layout/list1"/>
    <dgm:cxn modelId="{F863A372-14A3-4F17-B68B-1FDDED0790F2}" type="presParOf" srcId="{E3C4C41B-9383-40E2-A742-BB60CC0C9D6D}" destId="{1C933E09-2BF1-4A48-BF21-74BD1C7730C8}" srcOrd="1" destOrd="0" presId="urn:microsoft.com/office/officeart/2005/8/layout/list1"/>
    <dgm:cxn modelId="{74E23B12-C660-4A34-AD86-C315B7F0C37C}" type="presParOf" srcId="{C9B09958-7C45-47C0-B8C3-ACF35402347C}" destId="{F830B84C-8A80-4ED8-B925-9FE627D39EEC}" srcOrd="21" destOrd="0" presId="urn:microsoft.com/office/officeart/2005/8/layout/list1"/>
    <dgm:cxn modelId="{5403AF4B-BB5C-48AC-B389-BEF866DD2F5F}" type="presParOf" srcId="{C9B09958-7C45-47C0-B8C3-ACF35402347C}" destId="{4DFCAF79-0777-4A05-9871-F5A7FDC4D5AF}" srcOrd="22" destOrd="0" presId="urn:microsoft.com/office/officeart/2005/8/layout/list1"/>
    <dgm:cxn modelId="{0350FEB4-9276-4C70-8711-5F8F5F5AD083}" type="presParOf" srcId="{C9B09958-7C45-47C0-B8C3-ACF35402347C}" destId="{14F18F9B-8205-4BD1-9F04-4AD70E6B6669}" srcOrd="23" destOrd="0" presId="urn:microsoft.com/office/officeart/2005/8/layout/list1"/>
    <dgm:cxn modelId="{644527DE-5B6A-4A98-8E26-44B8605D2CD1}" type="presParOf" srcId="{C9B09958-7C45-47C0-B8C3-ACF35402347C}" destId="{91AC0B1C-A3DE-455D-A5F0-6C722A1D0781}" srcOrd="24" destOrd="0" presId="urn:microsoft.com/office/officeart/2005/8/layout/list1"/>
    <dgm:cxn modelId="{4018C0E8-6758-4A04-A462-7D08B69248EA}" type="presParOf" srcId="{91AC0B1C-A3DE-455D-A5F0-6C722A1D0781}" destId="{C8044397-D7F2-4725-BBF6-C075A3DA9F4D}" srcOrd="0" destOrd="0" presId="urn:microsoft.com/office/officeart/2005/8/layout/list1"/>
    <dgm:cxn modelId="{1E791D1C-CD30-4AD7-8FEA-20FB9457A7D3}" type="presParOf" srcId="{91AC0B1C-A3DE-455D-A5F0-6C722A1D0781}" destId="{2FADD5FF-B92B-4F16-825E-7E610D0F3031}" srcOrd="1" destOrd="0" presId="urn:microsoft.com/office/officeart/2005/8/layout/list1"/>
    <dgm:cxn modelId="{58A0040A-8300-4A4B-8C97-3BA0B6FBDACE}" type="presParOf" srcId="{C9B09958-7C45-47C0-B8C3-ACF35402347C}" destId="{9573C885-2A43-4377-A553-4D28DDB6E9BC}" srcOrd="25" destOrd="0" presId="urn:microsoft.com/office/officeart/2005/8/layout/list1"/>
    <dgm:cxn modelId="{63172D9B-A76C-4526-93D0-D47348771013}" type="presParOf" srcId="{C9B09958-7C45-47C0-B8C3-ACF35402347C}" destId="{316E2806-B0BC-40F2-AD0D-C503A52944B5}" srcOrd="26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0B7929-9C85-41D9-8740-FD5351E78650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DCBA74-2D3A-4CA0-99A7-D7D240ECA913}">
      <dgm:prSet phldrT="[Text]" custT="1"/>
      <dgm:spPr/>
      <dgm:t>
        <a:bodyPr/>
        <a:lstStyle/>
        <a:p>
          <a:r>
            <a:rPr lang="en-US" sz="2000" dirty="0" smtClean="0"/>
            <a:t>Transparent, rigorous teaching &amp; learning</a:t>
          </a:r>
          <a:endParaRPr lang="en-US" sz="2000" dirty="0"/>
        </a:p>
      </dgm:t>
    </dgm:pt>
    <dgm:pt modelId="{A887767F-F488-4A66-9992-613BDC071886}" type="parTrans" cxnId="{5F995601-519E-47E7-B38F-A8FEEC824C85}">
      <dgm:prSet/>
      <dgm:spPr/>
      <dgm:t>
        <a:bodyPr/>
        <a:lstStyle/>
        <a:p>
          <a:endParaRPr lang="en-US"/>
        </a:p>
      </dgm:t>
    </dgm:pt>
    <dgm:pt modelId="{852BB975-271E-4092-A074-BB65CF865B73}" type="sibTrans" cxnId="{5F995601-519E-47E7-B38F-A8FEEC824C85}">
      <dgm:prSet/>
      <dgm:spPr/>
      <dgm:t>
        <a:bodyPr/>
        <a:lstStyle/>
        <a:p>
          <a:endParaRPr lang="en-US"/>
        </a:p>
      </dgm:t>
    </dgm:pt>
    <dgm:pt modelId="{868D149A-E929-41C7-8ACA-52816592E7F8}">
      <dgm:prSet phldrT="[Text]" custT="1"/>
      <dgm:spPr/>
      <dgm:t>
        <a:bodyPr/>
        <a:lstStyle/>
        <a:p>
          <a:r>
            <a:rPr lang="en-US" sz="2000" dirty="0" smtClean="0"/>
            <a:t>Personalized learning environment</a:t>
          </a:r>
          <a:endParaRPr lang="en-US" sz="2000" dirty="0"/>
        </a:p>
      </dgm:t>
    </dgm:pt>
    <dgm:pt modelId="{31B8C744-5C91-4687-8CD6-EE892286EDDD}" type="parTrans" cxnId="{44F71CB7-CB4E-4815-94F9-F0645A5AE971}">
      <dgm:prSet/>
      <dgm:spPr/>
      <dgm:t>
        <a:bodyPr/>
        <a:lstStyle/>
        <a:p>
          <a:endParaRPr lang="en-US"/>
        </a:p>
      </dgm:t>
    </dgm:pt>
    <dgm:pt modelId="{8F3ABBBA-2907-4E24-B218-4ECE11FE915B}" type="sibTrans" cxnId="{44F71CB7-CB4E-4815-94F9-F0645A5AE971}">
      <dgm:prSet/>
      <dgm:spPr/>
      <dgm:t>
        <a:bodyPr/>
        <a:lstStyle/>
        <a:p>
          <a:endParaRPr lang="en-US"/>
        </a:p>
      </dgm:t>
    </dgm:pt>
    <dgm:pt modelId="{054579FB-296A-49D2-9EAC-F5AF51BDAFF7}">
      <dgm:prSet phldrT="[Text]" custT="1"/>
      <dgm:spPr/>
      <dgm:t>
        <a:bodyPr/>
        <a:lstStyle/>
        <a:p>
          <a:r>
            <a:rPr lang="en-US" sz="2000" dirty="0" smtClean="0"/>
            <a:t>Rigorous &amp; relevant instruction</a:t>
          </a:r>
          <a:endParaRPr lang="en-US" sz="2000" dirty="0"/>
        </a:p>
      </dgm:t>
    </dgm:pt>
    <dgm:pt modelId="{F0035A91-5013-4219-AF36-EB309B850082}" type="parTrans" cxnId="{E7163F11-97DC-407B-848F-19A0EA5969FC}">
      <dgm:prSet/>
      <dgm:spPr/>
      <dgm:t>
        <a:bodyPr/>
        <a:lstStyle/>
        <a:p>
          <a:endParaRPr lang="en-US"/>
        </a:p>
      </dgm:t>
    </dgm:pt>
    <dgm:pt modelId="{23C3C387-86B2-45EE-B918-74BC139CF563}" type="sibTrans" cxnId="{E7163F11-97DC-407B-848F-19A0EA5969FC}">
      <dgm:prSet/>
      <dgm:spPr/>
      <dgm:t>
        <a:bodyPr/>
        <a:lstStyle/>
        <a:p>
          <a:endParaRPr lang="en-US"/>
        </a:p>
      </dgm:t>
    </dgm:pt>
    <dgm:pt modelId="{3B375119-7A1F-4A0B-BB0C-ABDDA8D28BB0}">
      <dgm:prSet phldrT="[Text]" custT="1"/>
      <dgm:spPr/>
      <dgm:t>
        <a:bodyPr/>
        <a:lstStyle/>
        <a:p>
          <a:r>
            <a:rPr lang="en-US" sz="2000" dirty="0" smtClean="0"/>
            <a:t>Intensive literacy &amp; numeracy blocks</a:t>
          </a:r>
          <a:endParaRPr lang="en-US" sz="2000" dirty="0"/>
        </a:p>
      </dgm:t>
    </dgm:pt>
    <dgm:pt modelId="{BBF4E8F5-319C-435F-864B-721CB7416518}" type="parTrans" cxnId="{0CD15E15-B0D9-4EA7-B713-1D359F464C12}">
      <dgm:prSet/>
      <dgm:spPr/>
      <dgm:t>
        <a:bodyPr/>
        <a:lstStyle/>
        <a:p>
          <a:endParaRPr lang="en-US"/>
        </a:p>
      </dgm:t>
    </dgm:pt>
    <dgm:pt modelId="{D62A0202-E1FB-4EFB-9D79-7127D250BCE1}" type="sibTrans" cxnId="{0CD15E15-B0D9-4EA7-B713-1D359F464C12}">
      <dgm:prSet/>
      <dgm:spPr/>
      <dgm:t>
        <a:bodyPr/>
        <a:lstStyle/>
        <a:p>
          <a:endParaRPr lang="en-US"/>
        </a:p>
      </dgm:t>
    </dgm:pt>
    <dgm:pt modelId="{13C866D1-76F3-4CCC-81AF-31DCF79956F1}">
      <dgm:prSet phldrT="[Text]" custT="1"/>
      <dgm:spPr/>
      <dgm:t>
        <a:bodyPr/>
        <a:lstStyle/>
        <a:p>
          <a:r>
            <a:rPr lang="en-US" sz="2000" dirty="0" smtClean="0"/>
            <a:t>Strong, differentiated strategies</a:t>
          </a:r>
          <a:endParaRPr lang="en-US" sz="2000" dirty="0"/>
        </a:p>
      </dgm:t>
    </dgm:pt>
    <dgm:pt modelId="{D1D34F61-403B-4AD7-BFD0-13EE26462F60}" type="parTrans" cxnId="{A9126902-D51C-474A-B704-B9964DC21978}">
      <dgm:prSet/>
      <dgm:spPr/>
      <dgm:t>
        <a:bodyPr/>
        <a:lstStyle/>
        <a:p>
          <a:endParaRPr lang="en-US"/>
        </a:p>
      </dgm:t>
    </dgm:pt>
    <dgm:pt modelId="{85E96F10-D6B2-4CDC-9065-07A114467C2E}" type="sibTrans" cxnId="{A9126902-D51C-474A-B704-B9964DC21978}">
      <dgm:prSet/>
      <dgm:spPr/>
      <dgm:t>
        <a:bodyPr/>
        <a:lstStyle/>
        <a:p>
          <a:endParaRPr lang="en-US"/>
        </a:p>
      </dgm:t>
    </dgm:pt>
    <dgm:pt modelId="{566C6E8B-4DAE-41F3-B77C-96C872E47AB3}">
      <dgm:prSet phldrT="[Text]" custT="1"/>
      <dgm:spPr/>
      <dgm:t>
        <a:bodyPr/>
        <a:lstStyle/>
        <a:p>
          <a:r>
            <a:rPr lang="en-US" sz="2000" dirty="0" smtClean="0"/>
            <a:t>College-ready instruction &amp; support systems</a:t>
          </a:r>
          <a:endParaRPr lang="en-US" sz="2000" dirty="0"/>
        </a:p>
      </dgm:t>
    </dgm:pt>
    <dgm:pt modelId="{239221D9-F7D5-4BA8-9C57-309DBF8A7B22}" type="parTrans" cxnId="{F80B864C-AB1A-49D8-ADE2-9E3E414C9D4D}">
      <dgm:prSet/>
      <dgm:spPr/>
      <dgm:t>
        <a:bodyPr/>
        <a:lstStyle/>
        <a:p>
          <a:endParaRPr lang="en-US"/>
        </a:p>
      </dgm:t>
    </dgm:pt>
    <dgm:pt modelId="{D62AF16E-9895-4927-998F-326F69D82115}" type="sibTrans" cxnId="{F80B864C-AB1A-49D8-ADE2-9E3E414C9D4D}">
      <dgm:prSet/>
      <dgm:spPr/>
      <dgm:t>
        <a:bodyPr/>
        <a:lstStyle/>
        <a:p>
          <a:endParaRPr lang="en-US"/>
        </a:p>
      </dgm:t>
    </dgm:pt>
    <dgm:pt modelId="{8C744A9F-80C9-4571-831C-00B98DC05A19}">
      <dgm:prSet phldrT="[Text]" custT="1"/>
      <dgm:spPr/>
      <dgm:t>
        <a:bodyPr/>
        <a:lstStyle/>
        <a:p>
          <a:r>
            <a:rPr lang="en-US" sz="2000" dirty="0" smtClean="0"/>
            <a:t>Consistent, ongoing professional development</a:t>
          </a:r>
          <a:endParaRPr lang="en-US" sz="2000" dirty="0"/>
        </a:p>
      </dgm:t>
    </dgm:pt>
    <dgm:pt modelId="{F432B39B-7398-4513-A3D1-C82FE19990F2}" type="parTrans" cxnId="{93429CA1-5511-47B2-A270-928DB93C9C33}">
      <dgm:prSet/>
      <dgm:spPr/>
      <dgm:t>
        <a:bodyPr/>
        <a:lstStyle/>
        <a:p>
          <a:endParaRPr lang="en-US"/>
        </a:p>
      </dgm:t>
    </dgm:pt>
    <dgm:pt modelId="{48D27524-CAD6-4933-83A2-63A2FDADC9D5}" type="sibTrans" cxnId="{93429CA1-5511-47B2-A270-928DB93C9C33}">
      <dgm:prSet/>
      <dgm:spPr/>
      <dgm:t>
        <a:bodyPr/>
        <a:lstStyle/>
        <a:p>
          <a:endParaRPr lang="en-US"/>
        </a:p>
      </dgm:t>
    </dgm:pt>
    <dgm:pt modelId="{EDF5FA9A-86F1-4C23-90C7-033268A6846F}" type="pres">
      <dgm:prSet presAssocID="{770B7929-9C85-41D9-8740-FD5351E7865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90FB0D8-2E93-4B9A-AF6C-EB9ECB841476}" type="pres">
      <dgm:prSet presAssocID="{770B7929-9C85-41D9-8740-FD5351E78650}" presName="pyramid" presStyleLbl="node1" presStyleIdx="0" presStyleCnt="1"/>
      <dgm:spPr/>
    </dgm:pt>
    <dgm:pt modelId="{2C6B7AB0-874C-499E-8BF7-9B24FA40872C}" type="pres">
      <dgm:prSet presAssocID="{770B7929-9C85-41D9-8740-FD5351E78650}" presName="theList" presStyleCnt="0"/>
      <dgm:spPr/>
    </dgm:pt>
    <dgm:pt modelId="{7B5CC6E2-BF14-4575-AF38-DD0AB8957E7B}" type="pres">
      <dgm:prSet presAssocID="{9ADCBA74-2D3A-4CA0-99A7-D7D240ECA913}" presName="aNode" presStyleLbl="fgAcc1" presStyleIdx="0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FB9CF-BEE4-48E0-8AB9-7281734AB8DF}" type="pres">
      <dgm:prSet presAssocID="{9ADCBA74-2D3A-4CA0-99A7-D7D240ECA913}" presName="aSpace" presStyleCnt="0"/>
      <dgm:spPr/>
    </dgm:pt>
    <dgm:pt modelId="{5C334CB9-8595-4378-88EA-5A07E7C60270}" type="pres">
      <dgm:prSet presAssocID="{868D149A-E929-41C7-8ACA-52816592E7F8}" presName="aNode" presStyleLbl="fgAcc1" presStyleIdx="1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1515E-2358-4846-813E-9D9B2D6FD33E}" type="pres">
      <dgm:prSet presAssocID="{868D149A-E929-41C7-8ACA-52816592E7F8}" presName="aSpace" presStyleCnt="0"/>
      <dgm:spPr/>
    </dgm:pt>
    <dgm:pt modelId="{6412604C-624B-4DAF-9B1A-0FB7E2653FC9}" type="pres">
      <dgm:prSet presAssocID="{054579FB-296A-49D2-9EAC-F5AF51BDAFF7}" presName="aNode" presStyleLbl="fgAcc1" presStyleIdx="2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097EF-BE3B-4B77-8394-1C009BB6BE1B}" type="pres">
      <dgm:prSet presAssocID="{054579FB-296A-49D2-9EAC-F5AF51BDAFF7}" presName="aSpace" presStyleCnt="0"/>
      <dgm:spPr/>
    </dgm:pt>
    <dgm:pt modelId="{85E389DD-9567-4228-9E8B-70A47EDA9454}" type="pres">
      <dgm:prSet presAssocID="{3B375119-7A1F-4A0B-BB0C-ABDDA8D28BB0}" presName="aNode" presStyleLbl="fgAcc1" presStyleIdx="3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15DAB-5C71-42D3-AFCA-86E848A7275B}" type="pres">
      <dgm:prSet presAssocID="{3B375119-7A1F-4A0B-BB0C-ABDDA8D28BB0}" presName="aSpace" presStyleCnt="0"/>
      <dgm:spPr/>
    </dgm:pt>
    <dgm:pt modelId="{A2291B4F-45D1-447E-9D74-B1DBA66623CA}" type="pres">
      <dgm:prSet presAssocID="{13C866D1-76F3-4CCC-81AF-31DCF79956F1}" presName="aNode" presStyleLbl="fgAcc1" presStyleIdx="4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75788-52ED-4CBC-8010-33688EDFC714}" type="pres">
      <dgm:prSet presAssocID="{13C866D1-76F3-4CCC-81AF-31DCF79956F1}" presName="aSpace" presStyleCnt="0"/>
      <dgm:spPr/>
    </dgm:pt>
    <dgm:pt modelId="{AB47F325-8377-45ED-9BD1-48201ECB0FEB}" type="pres">
      <dgm:prSet presAssocID="{566C6E8B-4DAE-41F3-B77C-96C872E47AB3}" presName="aNode" presStyleLbl="fgAcc1" presStyleIdx="5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76272-9AB2-4E84-98FC-3AB2CDC2729E}" type="pres">
      <dgm:prSet presAssocID="{566C6E8B-4DAE-41F3-B77C-96C872E47AB3}" presName="aSpace" presStyleCnt="0"/>
      <dgm:spPr/>
    </dgm:pt>
    <dgm:pt modelId="{6E7B9709-8A39-4E46-BE8E-C6959ACAD166}" type="pres">
      <dgm:prSet presAssocID="{8C744A9F-80C9-4571-831C-00B98DC05A19}" presName="aNode" presStyleLbl="fgAcc1" presStyleIdx="6" presStyleCnt="7" custScaleX="159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FBEF78-9D85-4FE1-8E04-7E8576B76768}" type="pres">
      <dgm:prSet presAssocID="{8C744A9F-80C9-4571-831C-00B98DC05A19}" presName="aSpace" presStyleCnt="0"/>
      <dgm:spPr/>
    </dgm:pt>
  </dgm:ptLst>
  <dgm:cxnLst>
    <dgm:cxn modelId="{FE642E20-4ECF-42B0-BF14-52A8C410F5AB}" type="presOf" srcId="{770B7929-9C85-41D9-8740-FD5351E78650}" destId="{EDF5FA9A-86F1-4C23-90C7-033268A6846F}" srcOrd="0" destOrd="0" presId="urn:microsoft.com/office/officeart/2005/8/layout/pyramid2"/>
    <dgm:cxn modelId="{E8FA16B3-A8D9-4AF5-98AA-F8B0C4799117}" type="presOf" srcId="{868D149A-E929-41C7-8ACA-52816592E7F8}" destId="{5C334CB9-8595-4378-88EA-5A07E7C60270}" srcOrd="0" destOrd="0" presId="urn:microsoft.com/office/officeart/2005/8/layout/pyramid2"/>
    <dgm:cxn modelId="{F80B864C-AB1A-49D8-ADE2-9E3E414C9D4D}" srcId="{770B7929-9C85-41D9-8740-FD5351E78650}" destId="{566C6E8B-4DAE-41F3-B77C-96C872E47AB3}" srcOrd="5" destOrd="0" parTransId="{239221D9-F7D5-4BA8-9C57-309DBF8A7B22}" sibTransId="{D62AF16E-9895-4927-998F-326F69D82115}"/>
    <dgm:cxn modelId="{EBFD2B77-95B4-4825-9835-52E51DD6D4D2}" type="presOf" srcId="{054579FB-296A-49D2-9EAC-F5AF51BDAFF7}" destId="{6412604C-624B-4DAF-9B1A-0FB7E2653FC9}" srcOrd="0" destOrd="0" presId="urn:microsoft.com/office/officeart/2005/8/layout/pyramid2"/>
    <dgm:cxn modelId="{5F995601-519E-47E7-B38F-A8FEEC824C85}" srcId="{770B7929-9C85-41D9-8740-FD5351E78650}" destId="{9ADCBA74-2D3A-4CA0-99A7-D7D240ECA913}" srcOrd="0" destOrd="0" parTransId="{A887767F-F488-4A66-9992-613BDC071886}" sibTransId="{852BB975-271E-4092-A074-BB65CF865B73}"/>
    <dgm:cxn modelId="{44F71CB7-CB4E-4815-94F9-F0645A5AE971}" srcId="{770B7929-9C85-41D9-8740-FD5351E78650}" destId="{868D149A-E929-41C7-8ACA-52816592E7F8}" srcOrd="1" destOrd="0" parTransId="{31B8C744-5C91-4687-8CD6-EE892286EDDD}" sibTransId="{8F3ABBBA-2907-4E24-B218-4ECE11FE915B}"/>
    <dgm:cxn modelId="{8820DE53-C847-4DE5-9A87-0FFDDF1AA194}" type="presOf" srcId="{8C744A9F-80C9-4571-831C-00B98DC05A19}" destId="{6E7B9709-8A39-4E46-BE8E-C6959ACAD166}" srcOrd="0" destOrd="0" presId="urn:microsoft.com/office/officeart/2005/8/layout/pyramid2"/>
    <dgm:cxn modelId="{93429CA1-5511-47B2-A270-928DB93C9C33}" srcId="{770B7929-9C85-41D9-8740-FD5351E78650}" destId="{8C744A9F-80C9-4571-831C-00B98DC05A19}" srcOrd="6" destOrd="0" parTransId="{F432B39B-7398-4513-A3D1-C82FE19990F2}" sibTransId="{48D27524-CAD6-4933-83A2-63A2FDADC9D5}"/>
    <dgm:cxn modelId="{A9126902-D51C-474A-B704-B9964DC21978}" srcId="{770B7929-9C85-41D9-8740-FD5351E78650}" destId="{13C866D1-76F3-4CCC-81AF-31DCF79956F1}" srcOrd="4" destOrd="0" parTransId="{D1D34F61-403B-4AD7-BFD0-13EE26462F60}" sibTransId="{85E96F10-D6B2-4CDC-9065-07A114467C2E}"/>
    <dgm:cxn modelId="{BA5FA17A-F047-4523-90CF-BFB43900F58B}" type="presOf" srcId="{3B375119-7A1F-4A0B-BB0C-ABDDA8D28BB0}" destId="{85E389DD-9567-4228-9E8B-70A47EDA9454}" srcOrd="0" destOrd="0" presId="urn:microsoft.com/office/officeart/2005/8/layout/pyramid2"/>
    <dgm:cxn modelId="{E7163F11-97DC-407B-848F-19A0EA5969FC}" srcId="{770B7929-9C85-41D9-8740-FD5351E78650}" destId="{054579FB-296A-49D2-9EAC-F5AF51BDAFF7}" srcOrd="2" destOrd="0" parTransId="{F0035A91-5013-4219-AF36-EB309B850082}" sibTransId="{23C3C387-86B2-45EE-B918-74BC139CF563}"/>
    <dgm:cxn modelId="{C5764798-5AF7-45A5-A0C9-8C463BE816D5}" type="presOf" srcId="{13C866D1-76F3-4CCC-81AF-31DCF79956F1}" destId="{A2291B4F-45D1-447E-9D74-B1DBA66623CA}" srcOrd="0" destOrd="0" presId="urn:microsoft.com/office/officeart/2005/8/layout/pyramid2"/>
    <dgm:cxn modelId="{67377361-CF90-4830-969C-4F4B69AC45C3}" type="presOf" srcId="{9ADCBA74-2D3A-4CA0-99A7-D7D240ECA913}" destId="{7B5CC6E2-BF14-4575-AF38-DD0AB8957E7B}" srcOrd="0" destOrd="0" presId="urn:microsoft.com/office/officeart/2005/8/layout/pyramid2"/>
    <dgm:cxn modelId="{0CD15E15-B0D9-4EA7-B713-1D359F464C12}" srcId="{770B7929-9C85-41D9-8740-FD5351E78650}" destId="{3B375119-7A1F-4A0B-BB0C-ABDDA8D28BB0}" srcOrd="3" destOrd="0" parTransId="{BBF4E8F5-319C-435F-864B-721CB7416518}" sibTransId="{D62A0202-E1FB-4EFB-9D79-7127D250BCE1}"/>
    <dgm:cxn modelId="{ABA59164-D68C-4BD6-BEDB-0EDDA8BCF0C6}" type="presOf" srcId="{566C6E8B-4DAE-41F3-B77C-96C872E47AB3}" destId="{AB47F325-8377-45ED-9BD1-48201ECB0FEB}" srcOrd="0" destOrd="0" presId="urn:microsoft.com/office/officeart/2005/8/layout/pyramid2"/>
    <dgm:cxn modelId="{BEB8C02E-5834-4E10-A3E1-742229620F9D}" type="presParOf" srcId="{EDF5FA9A-86F1-4C23-90C7-033268A6846F}" destId="{190FB0D8-2E93-4B9A-AF6C-EB9ECB841476}" srcOrd="0" destOrd="0" presId="urn:microsoft.com/office/officeart/2005/8/layout/pyramid2"/>
    <dgm:cxn modelId="{AC2F64E7-67A6-4A61-8FC1-19B6E02B69DB}" type="presParOf" srcId="{EDF5FA9A-86F1-4C23-90C7-033268A6846F}" destId="{2C6B7AB0-874C-499E-8BF7-9B24FA40872C}" srcOrd="1" destOrd="0" presId="urn:microsoft.com/office/officeart/2005/8/layout/pyramid2"/>
    <dgm:cxn modelId="{657480D2-1047-4539-B003-D1ECD249EF55}" type="presParOf" srcId="{2C6B7AB0-874C-499E-8BF7-9B24FA40872C}" destId="{7B5CC6E2-BF14-4575-AF38-DD0AB8957E7B}" srcOrd="0" destOrd="0" presId="urn:microsoft.com/office/officeart/2005/8/layout/pyramid2"/>
    <dgm:cxn modelId="{45F83F39-1EF3-484B-8CB9-3D8379E5D5A0}" type="presParOf" srcId="{2C6B7AB0-874C-499E-8BF7-9B24FA40872C}" destId="{5C1FB9CF-BEE4-48E0-8AB9-7281734AB8DF}" srcOrd="1" destOrd="0" presId="urn:microsoft.com/office/officeart/2005/8/layout/pyramid2"/>
    <dgm:cxn modelId="{49CA753A-AEEF-420B-9ED0-ADFA7BB5493E}" type="presParOf" srcId="{2C6B7AB0-874C-499E-8BF7-9B24FA40872C}" destId="{5C334CB9-8595-4378-88EA-5A07E7C60270}" srcOrd="2" destOrd="0" presId="urn:microsoft.com/office/officeart/2005/8/layout/pyramid2"/>
    <dgm:cxn modelId="{D88C74F4-87EC-4106-AC77-E0F93623079A}" type="presParOf" srcId="{2C6B7AB0-874C-499E-8BF7-9B24FA40872C}" destId="{CC31515E-2358-4846-813E-9D9B2D6FD33E}" srcOrd="3" destOrd="0" presId="urn:microsoft.com/office/officeart/2005/8/layout/pyramid2"/>
    <dgm:cxn modelId="{9AB9E793-25C3-463B-A7B5-91ED4BE9B5D6}" type="presParOf" srcId="{2C6B7AB0-874C-499E-8BF7-9B24FA40872C}" destId="{6412604C-624B-4DAF-9B1A-0FB7E2653FC9}" srcOrd="4" destOrd="0" presId="urn:microsoft.com/office/officeart/2005/8/layout/pyramid2"/>
    <dgm:cxn modelId="{F04956C5-75C9-47A6-A10A-5BCC3A6E7E1E}" type="presParOf" srcId="{2C6B7AB0-874C-499E-8BF7-9B24FA40872C}" destId="{FAA097EF-BE3B-4B77-8394-1C009BB6BE1B}" srcOrd="5" destOrd="0" presId="urn:microsoft.com/office/officeart/2005/8/layout/pyramid2"/>
    <dgm:cxn modelId="{EC7DE1BA-4D47-43F3-BD9F-32A065D1E13A}" type="presParOf" srcId="{2C6B7AB0-874C-499E-8BF7-9B24FA40872C}" destId="{85E389DD-9567-4228-9E8B-70A47EDA9454}" srcOrd="6" destOrd="0" presId="urn:microsoft.com/office/officeart/2005/8/layout/pyramid2"/>
    <dgm:cxn modelId="{6450BCA4-4272-4B85-A23C-D5A30BBD2084}" type="presParOf" srcId="{2C6B7AB0-874C-499E-8BF7-9B24FA40872C}" destId="{F7C15DAB-5C71-42D3-AFCA-86E848A7275B}" srcOrd="7" destOrd="0" presId="urn:microsoft.com/office/officeart/2005/8/layout/pyramid2"/>
    <dgm:cxn modelId="{6280843B-16CC-42E0-9214-5C539D7FD329}" type="presParOf" srcId="{2C6B7AB0-874C-499E-8BF7-9B24FA40872C}" destId="{A2291B4F-45D1-447E-9D74-B1DBA66623CA}" srcOrd="8" destOrd="0" presId="urn:microsoft.com/office/officeart/2005/8/layout/pyramid2"/>
    <dgm:cxn modelId="{806F3104-F6EA-4880-BF8D-B4CCF20A747D}" type="presParOf" srcId="{2C6B7AB0-874C-499E-8BF7-9B24FA40872C}" destId="{CA075788-52ED-4CBC-8010-33688EDFC714}" srcOrd="9" destOrd="0" presId="urn:microsoft.com/office/officeart/2005/8/layout/pyramid2"/>
    <dgm:cxn modelId="{BBB71E48-15C6-4DAD-8166-1557D7153FB1}" type="presParOf" srcId="{2C6B7AB0-874C-499E-8BF7-9B24FA40872C}" destId="{AB47F325-8377-45ED-9BD1-48201ECB0FEB}" srcOrd="10" destOrd="0" presId="urn:microsoft.com/office/officeart/2005/8/layout/pyramid2"/>
    <dgm:cxn modelId="{B3782A03-E6FB-4622-8986-023DA1095684}" type="presParOf" srcId="{2C6B7AB0-874C-499E-8BF7-9B24FA40872C}" destId="{93276272-9AB2-4E84-98FC-3AB2CDC2729E}" srcOrd="11" destOrd="0" presId="urn:microsoft.com/office/officeart/2005/8/layout/pyramid2"/>
    <dgm:cxn modelId="{1521F428-DFC6-4B3A-9A5B-78D30DBB2565}" type="presParOf" srcId="{2C6B7AB0-874C-499E-8BF7-9B24FA40872C}" destId="{6E7B9709-8A39-4E46-BE8E-C6959ACAD166}" srcOrd="12" destOrd="0" presId="urn:microsoft.com/office/officeart/2005/8/layout/pyramid2"/>
    <dgm:cxn modelId="{232EF130-B10C-4AB6-B747-C9ECA327BA0A}" type="presParOf" srcId="{2C6B7AB0-874C-499E-8BF7-9B24FA40872C}" destId="{C6FBEF78-9D85-4FE1-8E04-7E8576B76768}" srcOrd="13" destOrd="0" presId="urn:microsoft.com/office/officeart/2005/8/layout/pyramid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A4B71A-F788-436E-BEEA-E2D08D066F45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67723191-AAD4-430F-839A-3C2A99D50512}">
      <dgm:prSet phldrT="[Text]" custT="1"/>
      <dgm:spPr/>
      <dgm:t>
        <a:bodyPr/>
        <a:lstStyle/>
        <a:p>
          <a:pPr algn="ctr"/>
          <a:r>
            <a:rPr lang="en-US" sz="1900" b="1" u="sng" dirty="0" smtClean="0">
              <a:solidFill>
                <a:schemeClr val="tx2">
                  <a:lumMod val="90000"/>
                </a:schemeClr>
              </a:solidFill>
            </a:rPr>
            <a:t>Elementary</a:t>
          </a:r>
        </a:p>
        <a:p>
          <a:pPr algn="l"/>
          <a:r>
            <a:rPr lang="en-US" sz="1600" dirty="0" smtClean="0"/>
            <a:t>STAR</a:t>
          </a:r>
          <a:endParaRPr lang="en-US" sz="1600" dirty="0"/>
        </a:p>
      </dgm:t>
    </dgm:pt>
    <dgm:pt modelId="{66B7CAD8-AE49-4B5E-8573-A7C06FE9F8C1}" type="parTrans" cxnId="{F88AE6E8-617D-4840-BD59-D26AC1166ED5}">
      <dgm:prSet/>
      <dgm:spPr/>
      <dgm:t>
        <a:bodyPr/>
        <a:lstStyle/>
        <a:p>
          <a:endParaRPr lang="en-US"/>
        </a:p>
      </dgm:t>
    </dgm:pt>
    <dgm:pt modelId="{11CAF5FE-C740-4724-B1FC-E7921B846E0D}" type="sibTrans" cxnId="{F88AE6E8-617D-4840-BD59-D26AC1166ED5}">
      <dgm:prSet/>
      <dgm:spPr/>
      <dgm:t>
        <a:bodyPr/>
        <a:lstStyle/>
        <a:p>
          <a:endParaRPr lang="en-US"/>
        </a:p>
      </dgm:t>
    </dgm:pt>
    <dgm:pt modelId="{7A05C039-5164-4C7A-8085-CC9997251A26}">
      <dgm:prSet phldrT="[Text]" custT="1"/>
      <dgm:spPr/>
      <dgm:t>
        <a:bodyPr/>
        <a:lstStyle/>
        <a:p>
          <a:pPr algn="ctr"/>
          <a:r>
            <a:rPr lang="en-US" sz="1800" b="1" u="sng" dirty="0" smtClean="0">
              <a:solidFill>
                <a:schemeClr val="tx2">
                  <a:lumMod val="90000"/>
                </a:schemeClr>
              </a:solidFill>
            </a:rPr>
            <a:t>Middle</a:t>
          </a:r>
        </a:p>
        <a:p>
          <a:pPr algn="l"/>
          <a:r>
            <a:rPr lang="en-US" sz="1600" dirty="0" smtClean="0"/>
            <a:t>Renaissance</a:t>
          </a:r>
        </a:p>
        <a:p>
          <a:pPr algn="l"/>
          <a:endParaRPr lang="en-US" sz="500" dirty="0" smtClean="0"/>
        </a:p>
        <a:p>
          <a:pPr algn="l"/>
          <a:r>
            <a:rPr lang="en-US" sz="1600" dirty="0" smtClean="0"/>
            <a:t>Standards-Based Promotion</a:t>
          </a:r>
        </a:p>
        <a:p>
          <a:pPr algn="l"/>
          <a:endParaRPr lang="en-US" sz="500" dirty="0" smtClean="0"/>
        </a:p>
        <a:p>
          <a:pPr algn="l"/>
          <a:r>
            <a:rPr lang="en-US" sz="1600" dirty="0" smtClean="0"/>
            <a:t>Pre-Graduation Initiative</a:t>
          </a:r>
        </a:p>
        <a:p>
          <a:pPr algn="ctr"/>
          <a:endParaRPr lang="en-US" sz="1300" dirty="0"/>
        </a:p>
      </dgm:t>
    </dgm:pt>
    <dgm:pt modelId="{E410C88E-A065-470A-945A-3578440FD9BF}" type="parTrans" cxnId="{0B01845B-8452-4CF3-9D13-4DC30B3ADD4B}">
      <dgm:prSet/>
      <dgm:spPr/>
      <dgm:t>
        <a:bodyPr/>
        <a:lstStyle/>
        <a:p>
          <a:endParaRPr lang="en-US"/>
        </a:p>
      </dgm:t>
    </dgm:pt>
    <dgm:pt modelId="{14C3B01E-1E39-4583-8B46-ACD38BEC1902}" type="sibTrans" cxnId="{0B01845B-8452-4CF3-9D13-4DC30B3ADD4B}">
      <dgm:prSet/>
      <dgm:spPr/>
      <dgm:t>
        <a:bodyPr/>
        <a:lstStyle/>
        <a:p>
          <a:endParaRPr lang="en-US"/>
        </a:p>
      </dgm:t>
    </dgm:pt>
    <dgm:pt modelId="{9226DCC3-137D-49CD-8849-8CA8491BABCD}">
      <dgm:prSet phldrT="[Text]" custT="1"/>
      <dgm:spPr/>
      <dgm:t>
        <a:bodyPr/>
        <a:lstStyle/>
        <a:p>
          <a:pPr algn="ctr"/>
          <a:r>
            <a:rPr lang="en-US" sz="1800" b="1" u="sng" dirty="0" smtClean="0">
              <a:solidFill>
                <a:schemeClr val="tx2">
                  <a:lumMod val="90000"/>
                </a:schemeClr>
              </a:solidFill>
            </a:rPr>
            <a:t>High</a:t>
          </a:r>
        </a:p>
        <a:p>
          <a:pPr algn="l"/>
          <a:r>
            <a:rPr lang="en-US" sz="1600" u="none" dirty="0" smtClean="0"/>
            <a:t>Renaissance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Accelerated Learning Centers (ALC)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Modified ALC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Graduation Initiative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Pre-GI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Performance-Based Diploma</a:t>
          </a:r>
          <a:endParaRPr lang="en-US" sz="1600" u="none" dirty="0"/>
        </a:p>
      </dgm:t>
    </dgm:pt>
    <dgm:pt modelId="{6C076845-E6CD-4C6D-845B-6E7878A95F6C}" type="parTrans" cxnId="{2F18892A-B779-4278-A413-BD8FA7771AA1}">
      <dgm:prSet/>
      <dgm:spPr/>
      <dgm:t>
        <a:bodyPr/>
        <a:lstStyle/>
        <a:p>
          <a:endParaRPr lang="en-US"/>
        </a:p>
      </dgm:t>
    </dgm:pt>
    <dgm:pt modelId="{567C6F42-2ED5-4166-946D-C7C9A0F33638}" type="sibTrans" cxnId="{2F18892A-B779-4278-A413-BD8FA7771AA1}">
      <dgm:prSet/>
      <dgm:spPr/>
      <dgm:t>
        <a:bodyPr/>
        <a:lstStyle/>
        <a:p>
          <a:endParaRPr lang="en-US"/>
        </a:p>
      </dgm:t>
    </dgm:pt>
    <dgm:pt modelId="{E4E74649-6B35-4289-87EE-3A9179C0F0D7}">
      <dgm:prSet custT="1"/>
      <dgm:spPr/>
      <dgm:t>
        <a:bodyPr/>
        <a:lstStyle/>
        <a:p>
          <a:pPr algn="ctr"/>
          <a:r>
            <a:rPr lang="en-US" sz="1800" b="1" u="sng" dirty="0" smtClean="0">
              <a:solidFill>
                <a:schemeClr val="tx2">
                  <a:lumMod val="90000"/>
                </a:schemeClr>
              </a:solidFill>
            </a:rPr>
            <a:t>Other</a:t>
          </a:r>
        </a:p>
        <a:p>
          <a:pPr algn="l"/>
          <a:r>
            <a:rPr lang="en-US" sz="1600" u="none" dirty="0" smtClean="0"/>
            <a:t>DJJ schools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Drop Back In Academy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PACE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SIA Tech</a:t>
          </a:r>
        </a:p>
        <a:p>
          <a:pPr algn="l"/>
          <a:endParaRPr lang="en-US" sz="500" u="none" dirty="0" smtClean="0"/>
        </a:p>
        <a:p>
          <a:pPr algn="l"/>
          <a:r>
            <a:rPr lang="en-US" sz="1600" u="none" dirty="0" smtClean="0"/>
            <a:t>Pathways</a:t>
          </a:r>
          <a:endParaRPr lang="en-US" sz="1600" u="none" dirty="0"/>
        </a:p>
      </dgm:t>
    </dgm:pt>
    <dgm:pt modelId="{A5C75A14-C024-4CCA-9CCE-0A465A70D41E}" type="parTrans" cxnId="{A52F2F07-E66E-42D3-BBBF-D63423831C64}">
      <dgm:prSet/>
      <dgm:spPr/>
      <dgm:t>
        <a:bodyPr/>
        <a:lstStyle/>
        <a:p>
          <a:endParaRPr lang="en-US"/>
        </a:p>
      </dgm:t>
    </dgm:pt>
    <dgm:pt modelId="{C7229AFE-D59E-401A-869E-4BBE2EC55932}" type="sibTrans" cxnId="{A52F2F07-E66E-42D3-BBBF-D63423831C64}">
      <dgm:prSet/>
      <dgm:spPr/>
      <dgm:t>
        <a:bodyPr/>
        <a:lstStyle/>
        <a:p>
          <a:endParaRPr lang="en-US"/>
        </a:p>
      </dgm:t>
    </dgm:pt>
    <dgm:pt modelId="{455A60CD-BCE7-400A-A7CE-89A42A295C87}" type="pres">
      <dgm:prSet presAssocID="{66A4B71A-F788-436E-BEEA-E2D08D066F45}" presName="Name0" presStyleCnt="0">
        <dgm:presLayoutVars>
          <dgm:dir/>
          <dgm:resizeHandles val="exact"/>
        </dgm:presLayoutVars>
      </dgm:prSet>
      <dgm:spPr/>
    </dgm:pt>
    <dgm:pt modelId="{D8E3B26E-FD39-4089-A231-33E89B845FFF}" type="pres">
      <dgm:prSet presAssocID="{66A4B71A-F788-436E-BEEA-E2D08D066F45}" presName="bkgdShp" presStyleLbl="alignAccFollowNode1" presStyleIdx="0" presStyleCnt="1" custScaleY="60746" custLinFactNeighborY="-25672"/>
      <dgm:spPr/>
    </dgm:pt>
    <dgm:pt modelId="{2646CB2C-BD88-4E79-B7DF-5107706280CE}" type="pres">
      <dgm:prSet presAssocID="{66A4B71A-F788-436E-BEEA-E2D08D066F45}" presName="linComp" presStyleCnt="0"/>
      <dgm:spPr/>
    </dgm:pt>
    <dgm:pt modelId="{A8552919-625A-4B0D-8709-A67B253F168B}" type="pres">
      <dgm:prSet presAssocID="{67723191-AAD4-430F-839A-3C2A99D50512}" presName="compNode" presStyleCnt="0"/>
      <dgm:spPr/>
    </dgm:pt>
    <dgm:pt modelId="{0E2F753C-7ACA-4060-ADB6-FF0C1FAE3529}" type="pres">
      <dgm:prSet presAssocID="{67723191-AAD4-430F-839A-3C2A99D50512}" presName="node" presStyleLbl="node1" presStyleIdx="0" presStyleCnt="4" custScaleY="1441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E4AAB-1324-46A7-AB94-F2BCBD7B9A80}" type="pres">
      <dgm:prSet presAssocID="{67723191-AAD4-430F-839A-3C2A99D50512}" presName="invisiNode" presStyleLbl="node1" presStyleIdx="0" presStyleCnt="4"/>
      <dgm:spPr/>
    </dgm:pt>
    <dgm:pt modelId="{37C07119-DB0E-4C2A-8D02-4D5060C8A2F0}" type="pres">
      <dgm:prSet presAssocID="{67723191-AAD4-430F-839A-3C2A99D50512}" presName="imagNode" presStyleLbl="fgImgPlace1" presStyleIdx="0" presStyleCnt="4" custScaleY="81546" custLinFactNeighborY="-16356"/>
      <dgm:spPr/>
    </dgm:pt>
    <dgm:pt modelId="{69A980D0-D9FD-44A1-B9C2-E0CBC178273B}" type="pres">
      <dgm:prSet presAssocID="{11CAF5FE-C740-4724-B1FC-E7921B846E0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D6F8D1-9444-475D-828D-CE2688367AA7}" type="pres">
      <dgm:prSet presAssocID="{7A05C039-5164-4C7A-8085-CC9997251A26}" presName="compNode" presStyleCnt="0"/>
      <dgm:spPr/>
    </dgm:pt>
    <dgm:pt modelId="{AD16FF3B-EFED-4815-A4E5-BEC214300F22}" type="pres">
      <dgm:prSet presAssocID="{7A05C039-5164-4C7A-8085-CC9997251A26}" presName="node" presStyleLbl="node1" presStyleIdx="1" presStyleCnt="4" custScaleY="143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DCD5CB-6BFE-4E26-B0C9-886A8C6D60E2}" type="pres">
      <dgm:prSet presAssocID="{7A05C039-5164-4C7A-8085-CC9997251A26}" presName="invisiNode" presStyleLbl="node1" presStyleIdx="1" presStyleCnt="4"/>
      <dgm:spPr/>
    </dgm:pt>
    <dgm:pt modelId="{C580D582-3861-4C58-A478-5C2849EFE338}" type="pres">
      <dgm:prSet presAssocID="{7A05C039-5164-4C7A-8085-CC9997251A26}" presName="imagNode" presStyleLbl="fgImgPlace1" presStyleIdx="1" presStyleCnt="4" custScaleY="81546" custLinFactNeighborY="-16356"/>
      <dgm:spPr/>
    </dgm:pt>
    <dgm:pt modelId="{5470012A-1020-4744-8133-6A3541E09A6C}" type="pres">
      <dgm:prSet presAssocID="{14C3B01E-1E39-4583-8B46-ACD38BEC190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6DE6676-E9E0-42D1-868D-2DC12DB02CCC}" type="pres">
      <dgm:prSet presAssocID="{9226DCC3-137D-49CD-8849-8CA8491BABCD}" presName="compNode" presStyleCnt="0"/>
      <dgm:spPr/>
    </dgm:pt>
    <dgm:pt modelId="{4CFC3E35-246B-4EBF-B6CD-31172085D3F5}" type="pres">
      <dgm:prSet presAssocID="{9226DCC3-137D-49CD-8849-8CA8491BABCD}" presName="node" presStyleLbl="node1" presStyleIdx="2" presStyleCnt="4" custScaleY="143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793898-BAA9-487D-8A4E-3ECB755AC924}" type="pres">
      <dgm:prSet presAssocID="{9226DCC3-137D-49CD-8849-8CA8491BABCD}" presName="invisiNode" presStyleLbl="node1" presStyleIdx="2" presStyleCnt="4"/>
      <dgm:spPr/>
    </dgm:pt>
    <dgm:pt modelId="{C13E0C02-BEBA-46E4-947D-4CA136FFC8AD}" type="pres">
      <dgm:prSet presAssocID="{9226DCC3-137D-49CD-8849-8CA8491BABCD}" presName="imagNode" presStyleLbl="fgImgPlace1" presStyleIdx="2" presStyleCnt="4" custScaleY="81352" custLinFactNeighborY="-16453"/>
      <dgm:spPr/>
    </dgm:pt>
    <dgm:pt modelId="{C278C9A0-AF95-487B-A3DD-BF316A90B65C}" type="pres">
      <dgm:prSet presAssocID="{567C6F42-2ED5-4166-946D-C7C9A0F3363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CEF4702-2ECA-49C9-B701-7C5A3C1C90FC}" type="pres">
      <dgm:prSet presAssocID="{E4E74649-6B35-4289-87EE-3A9179C0F0D7}" presName="compNode" presStyleCnt="0"/>
      <dgm:spPr/>
    </dgm:pt>
    <dgm:pt modelId="{5238256B-018F-4A62-890F-D99F82972B6A}" type="pres">
      <dgm:prSet presAssocID="{E4E74649-6B35-4289-87EE-3A9179C0F0D7}" presName="node" presStyleLbl="node1" presStyleIdx="3" presStyleCnt="4" custScaleY="142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096A6-528E-4463-82E2-7E4EA6DBE292}" type="pres">
      <dgm:prSet presAssocID="{E4E74649-6B35-4289-87EE-3A9179C0F0D7}" presName="invisiNode" presStyleLbl="node1" presStyleIdx="3" presStyleCnt="4"/>
      <dgm:spPr/>
    </dgm:pt>
    <dgm:pt modelId="{09C643EF-A788-4D70-8CB2-525EBAD89314}" type="pres">
      <dgm:prSet presAssocID="{E4E74649-6B35-4289-87EE-3A9179C0F0D7}" presName="imagNode" presStyleLbl="fgImgPlace1" presStyleIdx="3" presStyleCnt="4"/>
      <dgm:spPr/>
    </dgm:pt>
  </dgm:ptLst>
  <dgm:cxnLst>
    <dgm:cxn modelId="{67423407-7D7B-4C3A-9A3E-0B8EE4C3A07B}" type="presOf" srcId="{567C6F42-2ED5-4166-946D-C7C9A0F33638}" destId="{C278C9A0-AF95-487B-A3DD-BF316A90B65C}" srcOrd="0" destOrd="0" presId="urn:microsoft.com/office/officeart/2005/8/layout/pList2"/>
    <dgm:cxn modelId="{81A36874-8568-4CAB-9DAC-13A9342FD815}" type="presOf" srcId="{67723191-AAD4-430F-839A-3C2A99D50512}" destId="{0E2F753C-7ACA-4060-ADB6-FF0C1FAE3529}" srcOrd="0" destOrd="0" presId="urn:microsoft.com/office/officeart/2005/8/layout/pList2"/>
    <dgm:cxn modelId="{F88AE6E8-617D-4840-BD59-D26AC1166ED5}" srcId="{66A4B71A-F788-436E-BEEA-E2D08D066F45}" destId="{67723191-AAD4-430F-839A-3C2A99D50512}" srcOrd="0" destOrd="0" parTransId="{66B7CAD8-AE49-4B5E-8573-A7C06FE9F8C1}" sibTransId="{11CAF5FE-C740-4724-B1FC-E7921B846E0D}"/>
    <dgm:cxn modelId="{0B01845B-8452-4CF3-9D13-4DC30B3ADD4B}" srcId="{66A4B71A-F788-436E-BEEA-E2D08D066F45}" destId="{7A05C039-5164-4C7A-8085-CC9997251A26}" srcOrd="1" destOrd="0" parTransId="{E410C88E-A065-470A-945A-3578440FD9BF}" sibTransId="{14C3B01E-1E39-4583-8B46-ACD38BEC1902}"/>
    <dgm:cxn modelId="{D10C6A16-1711-4038-8557-10FC5F6FCBF5}" type="presOf" srcId="{11CAF5FE-C740-4724-B1FC-E7921B846E0D}" destId="{69A980D0-D9FD-44A1-B9C2-E0CBC178273B}" srcOrd="0" destOrd="0" presId="urn:microsoft.com/office/officeart/2005/8/layout/pList2"/>
    <dgm:cxn modelId="{2F18892A-B779-4278-A413-BD8FA7771AA1}" srcId="{66A4B71A-F788-436E-BEEA-E2D08D066F45}" destId="{9226DCC3-137D-49CD-8849-8CA8491BABCD}" srcOrd="2" destOrd="0" parTransId="{6C076845-E6CD-4C6D-845B-6E7878A95F6C}" sibTransId="{567C6F42-2ED5-4166-946D-C7C9A0F33638}"/>
    <dgm:cxn modelId="{08E455B8-969F-4918-8FA3-7C42B82BE819}" type="presOf" srcId="{14C3B01E-1E39-4583-8B46-ACD38BEC1902}" destId="{5470012A-1020-4744-8133-6A3541E09A6C}" srcOrd="0" destOrd="0" presId="urn:microsoft.com/office/officeart/2005/8/layout/pList2"/>
    <dgm:cxn modelId="{2DB7027E-0C42-4700-84F7-D778299DEFA4}" type="presOf" srcId="{66A4B71A-F788-436E-BEEA-E2D08D066F45}" destId="{455A60CD-BCE7-400A-A7CE-89A42A295C87}" srcOrd="0" destOrd="0" presId="urn:microsoft.com/office/officeart/2005/8/layout/pList2"/>
    <dgm:cxn modelId="{1E4099B5-F5ED-4A37-96D4-C7B933E28AA7}" type="presOf" srcId="{9226DCC3-137D-49CD-8849-8CA8491BABCD}" destId="{4CFC3E35-246B-4EBF-B6CD-31172085D3F5}" srcOrd="0" destOrd="0" presId="urn:microsoft.com/office/officeart/2005/8/layout/pList2"/>
    <dgm:cxn modelId="{BB7C0E20-7B27-4FAE-ADE6-F1BA1B1A2D97}" type="presOf" srcId="{7A05C039-5164-4C7A-8085-CC9997251A26}" destId="{AD16FF3B-EFED-4815-A4E5-BEC214300F22}" srcOrd="0" destOrd="0" presId="urn:microsoft.com/office/officeart/2005/8/layout/pList2"/>
    <dgm:cxn modelId="{A52F2F07-E66E-42D3-BBBF-D63423831C64}" srcId="{66A4B71A-F788-436E-BEEA-E2D08D066F45}" destId="{E4E74649-6B35-4289-87EE-3A9179C0F0D7}" srcOrd="3" destOrd="0" parTransId="{A5C75A14-C024-4CCA-9CCE-0A465A70D41E}" sibTransId="{C7229AFE-D59E-401A-869E-4BBE2EC55932}"/>
    <dgm:cxn modelId="{E659CEBF-B3F3-44AE-A8F7-34D1DC6C14CD}" type="presOf" srcId="{E4E74649-6B35-4289-87EE-3A9179C0F0D7}" destId="{5238256B-018F-4A62-890F-D99F82972B6A}" srcOrd="0" destOrd="0" presId="urn:microsoft.com/office/officeart/2005/8/layout/pList2"/>
    <dgm:cxn modelId="{A741F17E-0BC0-44C3-94AB-A03EDDE944D0}" type="presParOf" srcId="{455A60CD-BCE7-400A-A7CE-89A42A295C87}" destId="{D8E3B26E-FD39-4089-A231-33E89B845FFF}" srcOrd="0" destOrd="0" presId="urn:microsoft.com/office/officeart/2005/8/layout/pList2"/>
    <dgm:cxn modelId="{FFD61A14-D022-4BAD-AC1E-041B0C329209}" type="presParOf" srcId="{455A60CD-BCE7-400A-A7CE-89A42A295C87}" destId="{2646CB2C-BD88-4E79-B7DF-5107706280CE}" srcOrd="1" destOrd="0" presId="urn:microsoft.com/office/officeart/2005/8/layout/pList2"/>
    <dgm:cxn modelId="{5B87F4B4-64CB-4EEA-833B-7478621F8CB9}" type="presParOf" srcId="{2646CB2C-BD88-4E79-B7DF-5107706280CE}" destId="{A8552919-625A-4B0D-8709-A67B253F168B}" srcOrd="0" destOrd="0" presId="urn:microsoft.com/office/officeart/2005/8/layout/pList2"/>
    <dgm:cxn modelId="{0870D14B-D71D-4122-B923-D024A38B448D}" type="presParOf" srcId="{A8552919-625A-4B0D-8709-A67B253F168B}" destId="{0E2F753C-7ACA-4060-ADB6-FF0C1FAE3529}" srcOrd="0" destOrd="0" presId="urn:microsoft.com/office/officeart/2005/8/layout/pList2"/>
    <dgm:cxn modelId="{A164DE7F-74D5-46B6-AD6D-E23C38A4FE2B}" type="presParOf" srcId="{A8552919-625A-4B0D-8709-A67B253F168B}" destId="{CA7E4AAB-1324-46A7-AB94-F2BCBD7B9A80}" srcOrd="1" destOrd="0" presId="urn:microsoft.com/office/officeart/2005/8/layout/pList2"/>
    <dgm:cxn modelId="{B776D945-F59C-40BC-AF20-F8927B9BF8B3}" type="presParOf" srcId="{A8552919-625A-4B0D-8709-A67B253F168B}" destId="{37C07119-DB0E-4C2A-8D02-4D5060C8A2F0}" srcOrd="2" destOrd="0" presId="urn:microsoft.com/office/officeart/2005/8/layout/pList2"/>
    <dgm:cxn modelId="{B20951A2-D73E-46D9-A784-CF958AE8C1A9}" type="presParOf" srcId="{2646CB2C-BD88-4E79-B7DF-5107706280CE}" destId="{69A980D0-D9FD-44A1-B9C2-E0CBC178273B}" srcOrd="1" destOrd="0" presId="urn:microsoft.com/office/officeart/2005/8/layout/pList2"/>
    <dgm:cxn modelId="{08C6D133-068D-4DC0-9DEA-D515E891E949}" type="presParOf" srcId="{2646CB2C-BD88-4E79-B7DF-5107706280CE}" destId="{CDD6F8D1-9444-475D-828D-CE2688367AA7}" srcOrd="2" destOrd="0" presId="urn:microsoft.com/office/officeart/2005/8/layout/pList2"/>
    <dgm:cxn modelId="{6E63A6B1-4339-4303-A7E9-4E350F31A4F1}" type="presParOf" srcId="{CDD6F8D1-9444-475D-828D-CE2688367AA7}" destId="{AD16FF3B-EFED-4815-A4E5-BEC214300F22}" srcOrd="0" destOrd="0" presId="urn:microsoft.com/office/officeart/2005/8/layout/pList2"/>
    <dgm:cxn modelId="{7A8B3C90-EC0B-43C7-940C-C78185DB1A36}" type="presParOf" srcId="{CDD6F8D1-9444-475D-828D-CE2688367AA7}" destId="{FBDCD5CB-6BFE-4E26-B0C9-886A8C6D60E2}" srcOrd="1" destOrd="0" presId="urn:microsoft.com/office/officeart/2005/8/layout/pList2"/>
    <dgm:cxn modelId="{E99562EF-71DE-4B0A-AC81-D95DFB21B065}" type="presParOf" srcId="{CDD6F8D1-9444-475D-828D-CE2688367AA7}" destId="{C580D582-3861-4C58-A478-5C2849EFE338}" srcOrd="2" destOrd="0" presId="urn:microsoft.com/office/officeart/2005/8/layout/pList2"/>
    <dgm:cxn modelId="{65BBA029-6B3B-4E5E-9E0D-DF92E00CAF09}" type="presParOf" srcId="{2646CB2C-BD88-4E79-B7DF-5107706280CE}" destId="{5470012A-1020-4744-8133-6A3541E09A6C}" srcOrd="3" destOrd="0" presId="urn:microsoft.com/office/officeart/2005/8/layout/pList2"/>
    <dgm:cxn modelId="{149C1D82-FDBE-4733-B796-0BD78E9668D4}" type="presParOf" srcId="{2646CB2C-BD88-4E79-B7DF-5107706280CE}" destId="{06DE6676-E9E0-42D1-868D-2DC12DB02CCC}" srcOrd="4" destOrd="0" presId="urn:microsoft.com/office/officeart/2005/8/layout/pList2"/>
    <dgm:cxn modelId="{FBAC56DB-EF41-451B-818E-AFB9586332C0}" type="presParOf" srcId="{06DE6676-E9E0-42D1-868D-2DC12DB02CCC}" destId="{4CFC3E35-246B-4EBF-B6CD-31172085D3F5}" srcOrd="0" destOrd="0" presId="urn:microsoft.com/office/officeart/2005/8/layout/pList2"/>
    <dgm:cxn modelId="{763D7861-09DE-45DA-A6F3-7B1C2813DD45}" type="presParOf" srcId="{06DE6676-E9E0-42D1-868D-2DC12DB02CCC}" destId="{C9793898-BAA9-487D-8A4E-3ECB755AC924}" srcOrd="1" destOrd="0" presId="urn:microsoft.com/office/officeart/2005/8/layout/pList2"/>
    <dgm:cxn modelId="{A775E05E-C263-4E41-A32B-D51CFA4A3D41}" type="presParOf" srcId="{06DE6676-E9E0-42D1-868D-2DC12DB02CCC}" destId="{C13E0C02-BEBA-46E4-947D-4CA136FFC8AD}" srcOrd="2" destOrd="0" presId="urn:microsoft.com/office/officeart/2005/8/layout/pList2"/>
    <dgm:cxn modelId="{4AB4BA7E-EF5A-415D-ABAE-1A19250B086E}" type="presParOf" srcId="{2646CB2C-BD88-4E79-B7DF-5107706280CE}" destId="{C278C9A0-AF95-487B-A3DD-BF316A90B65C}" srcOrd="5" destOrd="0" presId="urn:microsoft.com/office/officeart/2005/8/layout/pList2"/>
    <dgm:cxn modelId="{0DC4F4A2-54D9-4A98-95EA-67CDBE78D31E}" type="presParOf" srcId="{2646CB2C-BD88-4E79-B7DF-5107706280CE}" destId="{5CEF4702-2ECA-49C9-B701-7C5A3C1C90FC}" srcOrd="6" destOrd="0" presId="urn:microsoft.com/office/officeart/2005/8/layout/pList2"/>
    <dgm:cxn modelId="{026C27F6-C92C-47EB-A941-96F12047E9B3}" type="presParOf" srcId="{5CEF4702-2ECA-49C9-B701-7C5A3C1C90FC}" destId="{5238256B-018F-4A62-890F-D99F82972B6A}" srcOrd="0" destOrd="0" presId="urn:microsoft.com/office/officeart/2005/8/layout/pList2"/>
    <dgm:cxn modelId="{8FBB045B-4218-46F8-9516-4300AB728DB8}" type="presParOf" srcId="{5CEF4702-2ECA-49C9-B701-7C5A3C1C90FC}" destId="{FD9096A6-528E-4463-82E2-7E4EA6DBE292}" srcOrd="1" destOrd="0" presId="urn:microsoft.com/office/officeart/2005/8/layout/pList2"/>
    <dgm:cxn modelId="{88A518CE-F55E-43BA-8EF1-17D95642F982}" type="presParOf" srcId="{5CEF4702-2ECA-49C9-B701-7C5A3C1C90FC}" destId="{09C643EF-A788-4D70-8CB2-525EBAD89314}" srcOrd="2" destOrd="0" presId="urn:microsoft.com/office/officeart/2005/8/layout/p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F33C23-4A26-48DC-9930-AAFD3E981D5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568269-1F11-4777-8998-88FBBBDF08CE}">
      <dgm:prSet phldrT="[Text]" custT="1"/>
      <dgm:spPr/>
      <dgm:t>
        <a:bodyPr/>
        <a:lstStyle/>
        <a:p>
          <a:r>
            <a:rPr lang="en-US" sz="1800" b="1" dirty="0" smtClean="0"/>
            <a:t>REVISE STUDENT PROGRESSION PLAN</a:t>
          </a:r>
          <a:endParaRPr lang="en-US" sz="1800" b="1" dirty="0"/>
        </a:p>
      </dgm:t>
    </dgm:pt>
    <dgm:pt modelId="{D11051E9-DCFC-4217-B7FB-CAB019821334}" type="parTrans" cxnId="{634D270B-EDB5-4010-9D5D-3392853FC815}">
      <dgm:prSet/>
      <dgm:spPr/>
      <dgm:t>
        <a:bodyPr/>
        <a:lstStyle/>
        <a:p>
          <a:endParaRPr lang="en-US"/>
        </a:p>
      </dgm:t>
    </dgm:pt>
    <dgm:pt modelId="{683EF0C1-C0E3-47AE-ACCB-B2D1E1EFEF04}" type="sibTrans" cxnId="{634D270B-EDB5-4010-9D5D-3392853FC815}">
      <dgm:prSet/>
      <dgm:spPr/>
      <dgm:t>
        <a:bodyPr/>
        <a:lstStyle/>
        <a:p>
          <a:endParaRPr lang="en-US"/>
        </a:p>
      </dgm:t>
    </dgm:pt>
    <dgm:pt modelId="{C307F8B9-662B-4EFE-ACFB-8BED0DB7D227}">
      <dgm:prSet phldrT="[Text]" custT="1"/>
      <dgm:spPr/>
      <dgm:t>
        <a:bodyPr/>
        <a:lstStyle/>
        <a:p>
          <a:r>
            <a:rPr lang="en-US" sz="1400" dirty="0" smtClean="0"/>
            <a:t>Consider eliminating “good faith effort,” attendance requirements, and missing work for eligibility requirements</a:t>
          </a:r>
          <a:endParaRPr lang="en-US" sz="1400" dirty="0"/>
        </a:p>
      </dgm:t>
    </dgm:pt>
    <dgm:pt modelId="{BC46AF0D-17E8-4A0E-B6F9-D035C837CFDE}" type="parTrans" cxnId="{E798AFEC-C1F4-4C23-86F8-823E83191C91}">
      <dgm:prSet/>
      <dgm:spPr/>
      <dgm:t>
        <a:bodyPr/>
        <a:lstStyle/>
        <a:p>
          <a:endParaRPr lang="en-US"/>
        </a:p>
      </dgm:t>
    </dgm:pt>
    <dgm:pt modelId="{C036EF00-A90B-41F2-8B09-5E513CD564C9}" type="sibTrans" cxnId="{E798AFEC-C1F4-4C23-86F8-823E83191C91}">
      <dgm:prSet/>
      <dgm:spPr/>
      <dgm:t>
        <a:bodyPr/>
        <a:lstStyle/>
        <a:p>
          <a:endParaRPr lang="en-US"/>
        </a:p>
      </dgm:t>
    </dgm:pt>
    <dgm:pt modelId="{5FC02877-6B2B-4488-B861-87D268E4C5C9}">
      <dgm:prSet phldrT="[Text]" custT="1"/>
      <dgm:spPr/>
      <dgm:t>
        <a:bodyPr/>
        <a:lstStyle/>
        <a:p>
          <a:r>
            <a:rPr lang="en-US" sz="1400" dirty="0" smtClean="0"/>
            <a:t>Revamp Compass Odyssey to include automated grade recovery assignments</a:t>
          </a:r>
          <a:endParaRPr lang="en-US" sz="1400" dirty="0"/>
        </a:p>
      </dgm:t>
    </dgm:pt>
    <dgm:pt modelId="{31E9341E-2AAA-4729-A7E5-26531D55B1F5}" type="parTrans" cxnId="{BA681839-5877-4C46-840F-9E30F249AA59}">
      <dgm:prSet/>
      <dgm:spPr/>
      <dgm:t>
        <a:bodyPr/>
        <a:lstStyle/>
        <a:p>
          <a:endParaRPr lang="en-US"/>
        </a:p>
      </dgm:t>
    </dgm:pt>
    <dgm:pt modelId="{CBEEA9EA-FB41-433D-B77F-CB1BE1B52B19}" type="sibTrans" cxnId="{BA681839-5877-4C46-840F-9E30F249AA59}">
      <dgm:prSet/>
      <dgm:spPr/>
      <dgm:t>
        <a:bodyPr/>
        <a:lstStyle/>
        <a:p>
          <a:endParaRPr lang="en-US"/>
        </a:p>
      </dgm:t>
    </dgm:pt>
    <dgm:pt modelId="{BF1F2D0A-7C42-4D6F-B723-CA84C680EB64}">
      <dgm:prSet phldrT="[Text]" custT="1"/>
      <dgm:spPr/>
      <dgm:t>
        <a:bodyPr/>
        <a:lstStyle/>
        <a:p>
          <a:r>
            <a:rPr lang="en-US" sz="1800" b="1" dirty="0" smtClean="0"/>
            <a:t>REVISE RENAISSANCE ACADEMY</a:t>
          </a:r>
          <a:endParaRPr lang="en-US" sz="1800" b="1" dirty="0"/>
        </a:p>
      </dgm:t>
    </dgm:pt>
    <dgm:pt modelId="{4972B715-00F1-480A-8E64-89F405B22E75}" type="parTrans" cxnId="{6B9237E3-9D9C-4468-B83C-F310ECB4407B}">
      <dgm:prSet/>
      <dgm:spPr/>
      <dgm:t>
        <a:bodyPr/>
        <a:lstStyle/>
        <a:p>
          <a:endParaRPr lang="en-US"/>
        </a:p>
      </dgm:t>
    </dgm:pt>
    <dgm:pt modelId="{D3482F2B-E03F-4F9A-A5B3-9996037A6F29}" type="sibTrans" cxnId="{6B9237E3-9D9C-4468-B83C-F310ECB4407B}">
      <dgm:prSet/>
      <dgm:spPr/>
      <dgm:t>
        <a:bodyPr/>
        <a:lstStyle/>
        <a:p>
          <a:endParaRPr lang="en-US"/>
        </a:p>
      </dgm:t>
    </dgm:pt>
    <dgm:pt modelId="{00F72245-A5A3-49BB-91A9-3C0AFDE9A1E6}">
      <dgm:prSet phldrT="[Text]" custT="1"/>
      <dgm:spPr/>
      <dgm:t>
        <a:bodyPr/>
        <a:lstStyle/>
        <a:p>
          <a:r>
            <a:rPr lang="en-US" sz="1400" dirty="0" smtClean="0"/>
            <a:t>Eliminate mid-year promotion to high school</a:t>
          </a:r>
          <a:endParaRPr lang="en-US" sz="1400" dirty="0"/>
        </a:p>
      </dgm:t>
    </dgm:pt>
    <dgm:pt modelId="{70B32269-DF99-43EE-BBC5-8B7E43E5E369}" type="parTrans" cxnId="{3753EC46-FE96-4100-A0C8-AB9FFE144A51}">
      <dgm:prSet/>
      <dgm:spPr/>
      <dgm:t>
        <a:bodyPr/>
        <a:lstStyle/>
        <a:p>
          <a:endParaRPr lang="en-US"/>
        </a:p>
      </dgm:t>
    </dgm:pt>
    <dgm:pt modelId="{A179D5B8-3EC4-4168-8D0C-4849382B7AF5}" type="sibTrans" cxnId="{3753EC46-FE96-4100-A0C8-AB9FFE144A51}">
      <dgm:prSet/>
      <dgm:spPr/>
      <dgm:t>
        <a:bodyPr/>
        <a:lstStyle/>
        <a:p>
          <a:endParaRPr lang="en-US"/>
        </a:p>
      </dgm:t>
    </dgm:pt>
    <dgm:pt modelId="{AF8EE66C-7FCD-45EC-A452-A8E8D661F717}">
      <dgm:prSet phldrT="[Text]" custT="1"/>
      <dgm:spPr/>
      <dgm:t>
        <a:bodyPr/>
        <a:lstStyle/>
        <a:p>
          <a:r>
            <a:rPr lang="en-US" sz="1400" dirty="0" smtClean="0"/>
            <a:t>Provide students with opportunities to earn up to 5 high school credits in 8</a:t>
          </a:r>
          <a:r>
            <a:rPr lang="en-US" sz="1400" baseline="30000" dirty="0" smtClean="0"/>
            <a:t>th</a:t>
          </a:r>
          <a:r>
            <a:rPr lang="en-US" sz="1400" dirty="0" smtClean="0"/>
            <a:t> grade </a:t>
          </a:r>
          <a:endParaRPr lang="en-US" sz="1400" dirty="0"/>
        </a:p>
      </dgm:t>
    </dgm:pt>
    <dgm:pt modelId="{E37C7F2D-2A2D-4DA8-B3D0-CDCB8D510A34}" type="parTrans" cxnId="{978F0B21-2616-4BF0-BD64-591B68367EBB}">
      <dgm:prSet/>
      <dgm:spPr/>
      <dgm:t>
        <a:bodyPr/>
        <a:lstStyle/>
        <a:p>
          <a:endParaRPr lang="en-US"/>
        </a:p>
      </dgm:t>
    </dgm:pt>
    <dgm:pt modelId="{C03ABD88-7C85-4166-BCF0-A96C738FF6DB}" type="sibTrans" cxnId="{978F0B21-2616-4BF0-BD64-591B68367EBB}">
      <dgm:prSet/>
      <dgm:spPr/>
      <dgm:t>
        <a:bodyPr/>
        <a:lstStyle/>
        <a:p>
          <a:endParaRPr lang="en-US"/>
        </a:p>
      </dgm:t>
    </dgm:pt>
    <dgm:pt modelId="{8697BAFC-D37D-4123-946E-6E5B82510EC6}">
      <dgm:prSet phldrT="[Text]" custT="1"/>
      <dgm:spPr/>
      <dgm:t>
        <a:bodyPr/>
        <a:lstStyle/>
        <a:p>
          <a:r>
            <a:rPr lang="en-US" sz="1800" b="1" dirty="0" smtClean="0"/>
            <a:t>REDESIGN PRE-GI</a:t>
          </a:r>
          <a:endParaRPr lang="en-US" sz="1800" b="1" dirty="0"/>
        </a:p>
      </dgm:t>
    </dgm:pt>
    <dgm:pt modelId="{EA1C568D-4511-46FC-8968-6CE3CAAD827F}" type="parTrans" cxnId="{1F9B6D73-00AB-4DF5-B3BC-F975B0D5B52F}">
      <dgm:prSet/>
      <dgm:spPr/>
      <dgm:t>
        <a:bodyPr/>
        <a:lstStyle/>
        <a:p>
          <a:endParaRPr lang="en-US"/>
        </a:p>
      </dgm:t>
    </dgm:pt>
    <dgm:pt modelId="{3B683681-531E-4CFA-B894-59381ECCDDED}" type="sibTrans" cxnId="{1F9B6D73-00AB-4DF5-B3BC-F975B0D5B52F}">
      <dgm:prSet/>
      <dgm:spPr/>
      <dgm:t>
        <a:bodyPr/>
        <a:lstStyle/>
        <a:p>
          <a:endParaRPr lang="en-US"/>
        </a:p>
      </dgm:t>
    </dgm:pt>
    <dgm:pt modelId="{ADD8C0D0-A98D-4A85-81CB-8D8D2E8C91BD}">
      <dgm:prSet phldrT="[Text]" custT="1"/>
      <dgm:spPr/>
      <dgm:t>
        <a:bodyPr/>
        <a:lstStyle/>
        <a:p>
          <a:r>
            <a:rPr lang="en-US" sz="1400" dirty="0" smtClean="0"/>
            <a:t>Require a minimum TABE score to move into a high school GI or Pre-GI program</a:t>
          </a:r>
          <a:endParaRPr lang="en-US" sz="1400" dirty="0"/>
        </a:p>
      </dgm:t>
    </dgm:pt>
    <dgm:pt modelId="{3D675853-CC77-44E8-BD95-9750F58BAF10}" type="parTrans" cxnId="{C2156FCD-8A50-4DF5-A62A-199A95BC50B9}">
      <dgm:prSet/>
      <dgm:spPr/>
      <dgm:t>
        <a:bodyPr/>
        <a:lstStyle/>
        <a:p>
          <a:endParaRPr lang="en-US"/>
        </a:p>
      </dgm:t>
    </dgm:pt>
    <dgm:pt modelId="{62897D96-EC5E-46E7-B6AB-2A0AABA5B263}" type="sibTrans" cxnId="{C2156FCD-8A50-4DF5-A62A-199A95BC50B9}">
      <dgm:prSet/>
      <dgm:spPr/>
      <dgm:t>
        <a:bodyPr/>
        <a:lstStyle/>
        <a:p>
          <a:endParaRPr lang="en-US"/>
        </a:p>
      </dgm:t>
    </dgm:pt>
    <dgm:pt modelId="{35BE59C3-6766-4207-A928-96BB01A76505}">
      <dgm:prSet phldrT="[Text]" custT="1"/>
      <dgm:spPr/>
      <dgm:t>
        <a:bodyPr/>
        <a:lstStyle/>
        <a:p>
          <a:r>
            <a:rPr lang="en-US" sz="1400" dirty="0" smtClean="0"/>
            <a:t>Require a summer learning component</a:t>
          </a:r>
          <a:endParaRPr lang="en-US" sz="1400" dirty="0"/>
        </a:p>
      </dgm:t>
    </dgm:pt>
    <dgm:pt modelId="{B7FED59E-7C18-45A8-BDF8-4E7F0DA35856}" type="parTrans" cxnId="{16DEF18C-2B85-4D84-AE3C-FC05A6D2B6ED}">
      <dgm:prSet/>
      <dgm:spPr/>
      <dgm:t>
        <a:bodyPr/>
        <a:lstStyle/>
        <a:p>
          <a:endParaRPr lang="en-US"/>
        </a:p>
      </dgm:t>
    </dgm:pt>
    <dgm:pt modelId="{CDDF4A17-D2DA-43DF-8FCC-17138ED5C501}" type="sibTrans" cxnId="{16DEF18C-2B85-4D84-AE3C-FC05A6D2B6ED}">
      <dgm:prSet/>
      <dgm:spPr/>
      <dgm:t>
        <a:bodyPr/>
        <a:lstStyle/>
        <a:p>
          <a:endParaRPr lang="en-US"/>
        </a:p>
      </dgm:t>
    </dgm:pt>
    <dgm:pt modelId="{A8078347-65EE-44BF-8D2C-86E1641E548D}">
      <dgm:prSet phldrT="[Text]" custT="1"/>
      <dgm:spPr/>
      <dgm:t>
        <a:bodyPr/>
        <a:lstStyle/>
        <a:p>
          <a:r>
            <a:rPr lang="en-US" sz="1400" dirty="0" smtClean="0"/>
            <a:t>Require a summer learning component</a:t>
          </a:r>
          <a:endParaRPr lang="en-US" sz="1400" dirty="0"/>
        </a:p>
      </dgm:t>
    </dgm:pt>
    <dgm:pt modelId="{75132845-87EA-4616-B263-8C425278F312}" type="parTrans" cxnId="{BDD64963-6ECD-48DF-9CE5-FB248D973758}">
      <dgm:prSet/>
      <dgm:spPr/>
      <dgm:t>
        <a:bodyPr/>
        <a:lstStyle/>
        <a:p>
          <a:endParaRPr lang="en-US"/>
        </a:p>
      </dgm:t>
    </dgm:pt>
    <dgm:pt modelId="{66072F2D-97EC-4C4C-85E2-C489D4C29564}" type="sibTrans" cxnId="{BDD64963-6ECD-48DF-9CE5-FB248D973758}">
      <dgm:prSet/>
      <dgm:spPr/>
      <dgm:t>
        <a:bodyPr/>
        <a:lstStyle/>
        <a:p>
          <a:endParaRPr lang="en-US"/>
        </a:p>
      </dgm:t>
    </dgm:pt>
    <dgm:pt modelId="{C357EB49-289B-4F4F-B764-42F72D5F37A7}">
      <dgm:prSet phldrT="[Text]" custT="1"/>
      <dgm:spPr/>
      <dgm:t>
        <a:bodyPr/>
        <a:lstStyle/>
        <a:p>
          <a:r>
            <a:rPr lang="en-US" sz="1400" dirty="0" smtClean="0"/>
            <a:t>Implement System 44 for eligible students</a:t>
          </a:r>
          <a:endParaRPr lang="en-US" sz="1400" dirty="0"/>
        </a:p>
      </dgm:t>
    </dgm:pt>
    <dgm:pt modelId="{6F9AB030-96C8-4B4E-9711-D176768E824B}" type="parTrans" cxnId="{D2441FFB-0D17-420D-9342-222078BDD5F6}">
      <dgm:prSet/>
      <dgm:spPr/>
      <dgm:t>
        <a:bodyPr/>
        <a:lstStyle/>
        <a:p>
          <a:endParaRPr lang="en-US"/>
        </a:p>
      </dgm:t>
    </dgm:pt>
    <dgm:pt modelId="{F0D0F2F2-0E6B-4A3B-B346-186D3C66420E}" type="sibTrans" cxnId="{D2441FFB-0D17-420D-9342-222078BDD5F6}">
      <dgm:prSet/>
      <dgm:spPr/>
      <dgm:t>
        <a:bodyPr/>
        <a:lstStyle/>
        <a:p>
          <a:endParaRPr lang="en-US"/>
        </a:p>
      </dgm:t>
    </dgm:pt>
    <dgm:pt modelId="{3B9EE4BA-6E0E-423B-B347-ED8894C9B279}" type="pres">
      <dgm:prSet presAssocID="{D0F33C23-4A26-48DC-9930-AAFD3E981D5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0BED39-CC91-4F11-B9F7-022BA1342433}" type="pres">
      <dgm:prSet presAssocID="{45568269-1F11-4777-8998-88FBBBDF08CE}" presName="composite" presStyleCnt="0"/>
      <dgm:spPr/>
    </dgm:pt>
    <dgm:pt modelId="{6DECD463-F16E-40C2-96E4-C99FB42D1EDF}" type="pres">
      <dgm:prSet presAssocID="{45568269-1F11-4777-8998-88FBBBDF08CE}" presName="imgShp" presStyleLbl="fgImgPlace1" presStyleIdx="0" presStyleCnt="3"/>
      <dgm:spPr/>
    </dgm:pt>
    <dgm:pt modelId="{14400EFD-AADE-4509-AE08-DDA917BB2DBE}" type="pres">
      <dgm:prSet presAssocID="{45568269-1F11-4777-8998-88FBBBDF08CE}" presName="txShp" presStyleLbl="node1" presStyleIdx="0" presStyleCnt="3" custLinFactNeighborY="-1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9E52D-6E4F-4D21-9E1F-305005F3A073}" type="pres">
      <dgm:prSet presAssocID="{683EF0C1-C0E3-47AE-ACCB-B2D1E1EFEF04}" presName="spacing" presStyleCnt="0"/>
      <dgm:spPr/>
    </dgm:pt>
    <dgm:pt modelId="{9768C5C5-7229-4CE7-BD69-73685469A1A4}" type="pres">
      <dgm:prSet presAssocID="{BF1F2D0A-7C42-4D6F-B723-CA84C680EB64}" presName="composite" presStyleCnt="0"/>
      <dgm:spPr/>
    </dgm:pt>
    <dgm:pt modelId="{CEDD6CF8-E12E-4265-9D46-9DB70654143B}" type="pres">
      <dgm:prSet presAssocID="{BF1F2D0A-7C42-4D6F-B723-CA84C680EB64}" presName="imgShp" presStyleLbl="fgImgPlace1" presStyleIdx="1" presStyleCnt="3"/>
      <dgm:spPr/>
    </dgm:pt>
    <dgm:pt modelId="{99557B41-1E4A-4BA6-88D7-2A10BB9F786E}" type="pres">
      <dgm:prSet presAssocID="{BF1F2D0A-7C42-4D6F-B723-CA84C680EB64}" presName="txShp" presStyleLbl="node1" presStyleIdx="1" presStyleCnt="3" custLinFactNeighborY="-1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19F77A-7A71-4524-9956-C8B9E7BBB75F}" type="pres">
      <dgm:prSet presAssocID="{D3482F2B-E03F-4F9A-A5B3-9996037A6F29}" presName="spacing" presStyleCnt="0"/>
      <dgm:spPr/>
    </dgm:pt>
    <dgm:pt modelId="{AE852D1C-19B6-4FFB-994A-A460AAB99B61}" type="pres">
      <dgm:prSet presAssocID="{8697BAFC-D37D-4123-946E-6E5B82510EC6}" presName="composite" presStyleCnt="0"/>
      <dgm:spPr/>
    </dgm:pt>
    <dgm:pt modelId="{79180905-E265-4B14-B01B-9385E02CB4CE}" type="pres">
      <dgm:prSet presAssocID="{8697BAFC-D37D-4123-946E-6E5B82510EC6}" presName="imgShp" presStyleLbl="fgImgPlace1" presStyleIdx="2" presStyleCnt="3"/>
      <dgm:spPr/>
    </dgm:pt>
    <dgm:pt modelId="{93231E9C-6EEF-477B-AD78-BA4E697F0052}" type="pres">
      <dgm:prSet presAssocID="{8697BAFC-D37D-4123-946E-6E5B82510EC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156FCD-8A50-4DF5-A62A-199A95BC50B9}" srcId="{8697BAFC-D37D-4123-946E-6E5B82510EC6}" destId="{ADD8C0D0-A98D-4A85-81CB-8D8D2E8C91BD}" srcOrd="0" destOrd="0" parTransId="{3D675853-CC77-44E8-BD95-9750F58BAF10}" sibTransId="{62897D96-EC5E-46E7-B6AB-2A0AABA5B263}"/>
    <dgm:cxn modelId="{6B83DEE6-2284-4248-A447-50C072FDA396}" type="presOf" srcId="{ADD8C0D0-A98D-4A85-81CB-8D8D2E8C91BD}" destId="{93231E9C-6EEF-477B-AD78-BA4E697F0052}" srcOrd="0" destOrd="1" presId="urn:microsoft.com/office/officeart/2005/8/layout/vList3"/>
    <dgm:cxn modelId="{B9B356DC-1152-45AB-8B52-484D0227C066}" type="presOf" srcId="{35BE59C3-6766-4207-A928-96BB01A76505}" destId="{93231E9C-6EEF-477B-AD78-BA4E697F0052}" srcOrd="0" destOrd="3" presId="urn:microsoft.com/office/officeart/2005/8/layout/vList3"/>
    <dgm:cxn modelId="{BDF86E44-1BEE-4FDA-9A2A-824A3B375A0E}" type="presOf" srcId="{C357EB49-289B-4F4F-B764-42F72D5F37A7}" destId="{93231E9C-6EEF-477B-AD78-BA4E697F0052}" srcOrd="0" destOrd="2" presId="urn:microsoft.com/office/officeart/2005/8/layout/vList3"/>
    <dgm:cxn modelId="{3753EC46-FE96-4100-A0C8-AB9FFE144A51}" srcId="{BF1F2D0A-7C42-4D6F-B723-CA84C680EB64}" destId="{00F72245-A5A3-49BB-91A9-3C0AFDE9A1E6}" srcOrd="0" destOrd="0" parTransId="{70B32269-DF99-43EE-BBC5-8B7E43E5E369}" sibTransId="{A179D5B8-3EC4-4168-8D0C-4849382B7AF5}"/>
    <dgm:cxn modelId="{978F0B21-2616-4BF0-BD64-591B68367EBB}" srcId="{BF1F2D0A-7C42-4D6F-B723-CA84C680EB64}" destId="{AF8EE66C-7FCD-45EC-A452-A8E8D661F717}" srcOrd="1" destOrd="0" parTransId="{E37C7F2D-2A2D-4DA8-B3D0-CDCB8D510A34}" sibTransId="{C03ABD88-7C85-4166-BCF0-A96C738FF6DB}"/>
    <dgm:cxn modelId="{634D270B-EDB5-4010-9D5D-3392853FC815}" srcId="{D0F33C23-4A26-48DC-9930-AAFD3E981D55}" destId="{45568269-1F11-4777-8998-88FBBBDF08CE}" srcOrd="0" destOrd="0" parTransId="{D11051E9-DCFC-4217-B7FB-CAB019821334}" sibTransId="{683EF0C1-C0E3-47AE-ACCB-B2D1E1EFEF04}"/>
    <dgm:cxn modelId="{16DEF18C-2B85-4D84-AE3C-FC05A6D2B6ED}" srcId="{8697BAFC-D37D-4123-946E-6E5B82510EC6}" destId="{35BE59C3-6766-4207-A928-96BB01A76505}" srcOrd="2" destOrd="0" parTransId="{B7FED59E-7C18-45A8-BDF8-4E7F0DA35856}" sibTransId="{CDDF4A17-D2DA-43DF-8FCC-17138ED5C501}"/>
    <dgm:cxn modelId="{64BBBAEE-0E07-4646-A4C1-DF45A7B27AF9}" type="presOf" srcId="{C307F8B9-662B-4EFE-ACFB-8BED0DB7D227}" destId="{14400EFD-AADE-4509-AE08-DDA917BB2DBE}" srcOrd="0" destOrd="1" presId="urn:microsoft.com/office/officeart/2005/8/layout/vList3"/>
    <dgm:cxn modelId="{E798AFEC-C1F4-4C23-86F8-823E83191C91}" srcId="{45568269-1F11-4777-8998-88FBBBDF08CE}" destId="{C307F8B9-662B-4EFE-ACFB-8BED0DB7D227}" srcOrd="0" destOrd="0" parTransId="{BC46AF0D-17E8-4A0E-B6F9-D035C837CFDE}" sibTransId="{C036EF00-A90B-41F2-8B09-5E513CD564C9}"/>
    <dgm:cxn modelId="{2FF9E698-E04C-4C53-8807-4DE17FE3D6B7}" type="presOf" srcId="{D0F33C23-4A26-48DC-9930-AAFD3E981D55}" destId="{3B9EE4BA-6E0E-423B-B347-ED8894C9B279}" srcOrd="0" destOrd="0" presId="urn:microsoft.com/office/officeart/2005/8/layout/vList3"/>
    <dgm:cxn modelId="{0F9E6237-2BA9-466F-A8F8-EEC58FCF069F}" type="presOf" srcId="{BF1F2D0A-7C42-4D6F-B723-CA84C680EB64}" destId="{99557B41-1E4A-4BA6-88D7-2A10BB9F786E}" srcOrd="0" destOrd="0" presId="urn:microsoft.com/office/officeart/2005/8/layout/vList3"/>
    <dgm:cxn modelId="{D2441FFB-0D17-420D-9342-222078BDD5F6}" srcId="{8697BAFC-D37D-4123-946E-6E5B82510EC6}" destId="{C357EB49-289B-4F4F-B764-42F72D5F37A7}" srcOrd="1" destOrd="0" parTransId="{6F9AB030-96C8-4B4E-9711-D176768E824B}" sibTransId="{F0D0F2F2-0E6B-4A3B-B346-186D3C66420E}"/>
    <dgm:cxn modelId="{BA681839-5877-4C46-840F-9E30F249AA59}" srcId="{45568269-1F11-4777-8998-88FBBBDF08CE}" destId="{5FC02877-6B2B-4488-B861-87D268E4C5C9}" srcOrd="1" destOrd="0" parTransId="{31E9341E-2AAA-4729-A7E5-26531D55B1F5}" sibTransId="{CBEEA9EA-FB41-433D-B77F-CB1BE1B52B19}"/>
    <dgm:cxn modelId="{3BE37BEE-6DF2-49F3-ABE3-F73D9F1E5539}" type="presOf" srcId="{8697BAFC-D37D-4123-946E-6E5B82510EC6}" destId="{93231E9C-6EEF-477B-AD78-BA4E697F0052}" srcOrd="0" destOrd="0" presId="urn:microsoft.com/office/officeart/2005/8/layout/vList3"/>
    <dgm:cxn modelId="{1F9B6D73-00AB-4DF5-B3BC-F975B0D5B52F}" srcId="{D0F33C23-4A26-48DC-9930-AAFD3E981D55}" destId="{8697BAFC-D37D-4123-946E-6E5B82510EC6}" srcOrd="2" destOrd="0" parTransId="{EA1C568D-4511-46FC-8968-6CE3CAAD827F}" sibTransId="{3B683681-531E-4CFA-B894-59381ECCDDED}"/>
    <dgm:cxn modelId="{1959BF5A-3229-4A30-93CD-4FE37B3890B4}" type="presOf" srcId="{AF8EE66C-7FCD-45EC-A452-A8E8D661F717}" destId="{99557B41-1E4A-4BA6-88D7-2A10BB9F786E}" srcOrd="0" destOrd="2" presId="urn:microsoft.com/office/officeart/2005/8/layout/vList3"/>
    <dgm:cxn modelId="{157EAF13-3525-4015-9082-9693671D08F3}" type="presOf" srcId="{45568269-1F11-4777-8998-88FBBBDF08CE}" destId="{14400EFD-AADE-4509-AE08-DDA917BB2DBE}" srcOrd="0" destOrd="0" presId="urn:microsoft.com/office/officeart/2005/8/layout/vList3"/>
    <dgm:cxn modelId="{9DF8D8A0-799F-4992-A81B-FDF8821018A2}" type="presOf" srcId="{00F72245-A5A3-49BB-91A9-3C0AFDE9A1E6}" destId="{99557B41-1E4A-4BA6-88D7-2A10BB9F786E}" srcOrd="0" destOrd="1" presId="urn:microsoft.com/office/officeart/2005/8/layout/vList3"/>
    <dgm:cxn modelId="{2E67780F-12D0-4677-AD6E-41868ABC5774}" type="presOf" srcId="{5FC02877-6B2B-4488-B861-87D268E4C5C9}" destId="{14400EFD-AADE-4509-AE08-DDA917BB2DBE}" srcOrd="0" destOrd="2" presId="urn:microsoft.com/office/officeart/2005/8/layout/vList3"/>
    <dgm:cxn modelId="{6B9237E3-9D9C-4468-B83C-F310ECB4407B}" srcId="{D0F33C23-4A26-48DC-9930-AAFD3E981D55}" destId="{BF1F2D0A-7C42-4D6F-B723-CA84C680EB64}" srcOrd="1" destOrd="0" parTransId="{4972B715-00F1-480A-8E64-89F405B22E75}" sibTransId="{D3482F2B-E03F-4F9A-A5B3-9996037A6F29}"/>
    <dgm:cxn modelId="{D6E3AD15-37BC-4925-8088-7F2642669A75}" type="presOf" srcId="{A8078347-65EE-44BF-8D2C-86E1641E548D}" destId="{99557B41-1E4A-4BA6-88D7-2A10BB9F786E}" srcOrd="0" destOrd="3" presId="urn:microsoft.com/office/officeart/2005/8/layout/vList3"/>
    <dgm:cxn modelId="{BDD64963-6ECD-48DF-9CE5-FB248D973758}" srcId="{BF1F2D0A-7C42-4D6F-B723-CA84C680EB64}" destId="{A8078347-65EE-44BF-8D2C-86E1641E548D}" srcOrd="2" destOrd="0" parTransId="{75132845-87EA-4616-B263-8C425278F312}" sibTransId="{66072F2D-97EC-4C4C-85E2-C489D4C29564}"/>
    <dgm:cxn modelId="{8F874689-3C9A-43EB-93A5-C62DF0EFD9E5}" type="presParOf" srcId="{3B9EE4BA-6E0E-423B-B347-ED8894C9B279}" destId="{320BED39-CC91-4F11-B9F7-022BA1342433}" srcOrd="0" destOrd="0" presId="urn:microsoft.com/office/officeart/2005/8/layout/vList3"/>
    <dgm:cxn modelId="{E82EDD77-7403-4036-892F-71A7DA3C9834}" type="presParOf" srcId="{320BED39-CC91-4F11-B9F7-022BA1342433}" destId="{6DECD463-F16E-40C2-96E4-C99FB42D1EDF}" srcOrd="0" destOrd="0" presId="urn:microsoft.com/office/officeart/2005/8/layout/vList3"/>
    <dgm:cxn modelId="{B65224C7-7B0F-4E84-8309-37535A862403}" type="presParOf" srcId="{320BED39-CC91-4F11-B9F7-022BA1342433}" destId="{14400EFD-AADE-4509-AE08-DDA917BB2DBE}" srcOrd="1" destOrd="0" presId="urn:microsoft.com/office/officeart/2005/8/layout/vList3"/>
    <dgm:cxn modelId="{18E8E616-A41F-4F43-A1FC-0B01FFAECD97}" type="presParOf" srcId="{3B9EE4BA-6E0E-423B-B347-ED8894C9B279}" destId="{78A9E52D-6E4F-4D21-9E1F-305005F3A073}" srcOrd="1" destOrd="0" presId="urn:microsoft.com/office/officeart/2005/8/layout/vList3"/>
    <dgm:cxn modelId="{1DD4EFA8-C9F8-4194-9178-9B10E1341A02}" type="presParOf" srcId="{3B9EE4BA-6E0E-423B-B347-ED8894C9B279}" destId="{9768C5C5-7229-4CE7-BD69-73685469A1A4}" srcOrd="2" destOrd="0" presId="urn:microsoft.com/office/officeart/2005/8/layout/vList3"/>
    <dgm:cxn modelId="{650F97E2-64F3-4B38-B0A5-292BF7C814F2}" type="presParOf" srcId="{9768C5C5-7229-4CE7-BD69-73685469A1A4}" destId="{CEDD6CF8-E12E-4265-9D46-9DB70654143B}" srcOrd="0" destOrd="0" presId="urn:microsoft.com/office/officeart/2005/8/layout/vList3"/>
    <dgm:cxn modelId="{D34A7254-F116-464B-B5CE-314687140F0B}" type="presParOf" srcId="{9768C5C5-7229-4CE7-BD69-73685469A1A4}" destId="{99557B41-1E4A-4BA6-88D7-2A10BB9F786E}" srcOrd="1" destOrd="0" presId="urn:microsoft.com/office/officeart/2005/8/layout/vList3"/>
    <dgm:cxn modelId="{E96C071B-EDB9-414C-A089-DB133423413C}" type="presParOf" srcId="{3B9EE4BA-6E0E-423B-B347-ED8894C9B279}" destId="{5419F77A-7A71-4524-9956-C8B9E7BBB75F}" srcOrd="3" destOrd="0" presId="urn:microsoft.com/office/officeart/2005/8/layout/vList3"/>
    <dgm:cxn modelId="{59339F7B-F801-4FDD-9ACF-830135918D43}" type="presParOf" srcId="{3B9EE4BA-6E0E-423B-B347-ED8894C9B279}" destId="{AE852D1C-19B6-4FFB-994A-A460AAB99B61}" srcOrd="4" destOrd="0" presId="urn:microsoft.com/office/officeart/2005/8/layout/vList3"/>
    <dgm:cxn modelId="{0CDBFF07-E84E-4F63-9442-A916DADDBD0D}" type="presParOf" srcId="{AE852D1C-19B6-4FFB-994A-A460AAB99B61}" destId="{79180905-E265-4B14-B01B-9385E02CB4CE}" srcOrd="0" destOrd="0" presId="urn:microsoft.com/office/officeart/2005/8/layout/vList3"/>
    <dgm:cxn modelId="{8816BD3B-5D61-49DD-9796-DE821C4BBB78}" type="presParOf" srcId="{AE852D1C-19B6-4FFB-994A-A460AAB99B61}" destId="{93231E9C-6EEF-477B-AD78-BA4E697F0052}" srcOrd="1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44BECB-B20A-486A-914C-10DA7C58B16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F8FF0D-C53C-4DF2-B7AA-35C9C32C74D9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2">
                  <a:lumMod val="50000"/>
                </a:schemeClr>
              </a:solidFill>
            </a:rPr>
            <a:t>REVISE STUDENT PROGRESSION PLAN</a:t>
          </a:r>
          <a:endParaRPr lang="en-US" dirty="0"/>
        </a:p>
      </dgm:t>
    </dgm:pt>
    <dgm:pt modelId="{8CDE824F-0CCA-4265-9991-997D73CB09D8}" type="parTrans" cxnId="{F2E30B5A-C425-469A-9041-E2569338E15E}">
      <dgm:prSet/>
      <dgm:spPr/>
      <dgm:t>
        <a:bodyPr/>
        <a:lstStyle/>
        <a:p>
          <a:endParaRPr lang="en-US"/>
        </a:p>
      </dgm:t>
    </dgm:pt>
    <dgm:pt modelId="{B20B4436-8094-4DBC-BCC7-45661C4F22EC}" type="sibTrans" cxnId="{F2E30B5A-C425-469A-9041-E2569338E15E}">
      <dgm:prSet/>
      <dgm:spPr/>
      <dgm:t>
        <a:bodyPr/>
        <a:lstStyle/>
        <a:p>
          <a:endParaRPr lang="en-US"/>
        </a:p>
      </dgm:t>
    </dgm:pt>
    <dgm:pt modelId="{6F878576-9B0A-44D4-A40B-F80AE74EF434}">
      <dgm:prSet phldrT="[Tex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sz="1800" b="1" cap="all" baseline="0" dirty="0" smtClean="0">
              <a:solidFill>
                <a:schemeClr val="bg2">
                  <a:lumMod val="50000"/>
                </a:schemeClr>
              </a:solidFill>
            </a:rPr>
            <a:t>EXPAND Full-Time Accelerated learning centers</a:t>
          </a:r>
          <a:endParaRPr lang="en-US" sz="1400" b="1" cap="none" baseline="0" dirty="0">
            <a:solidFill>
              <a:schemeClr val="bg2">
                <a:lumMod val="50000"/>
              </a:schemeClr>
            </a:solidFill>
          </a:endParaRPr>
        </a:p>
      </dgm:t>
    </dgm:pt>
    <dgm:pt modelId="{8E2C7099-6FCD-4953-8B7B-C4F2A2C28A60}" type="parTrans" cxnId="{D5C45A53-6549-48F4-92B2-ACEF50460F23}">
      <dgm:prSet/>
      <dgm:spPr/>
      <dgm:t>
        <a:bodyPr/>
        <a:lstStyle/>
        <a:p>
          <a:endParaRPr lang="en-US"/>
        </a:p>
      </dgm:t>
    </dgm:pt>
    <dgm:pt modelId="{8CFF5580-85D4-474B-AF1B-543C2693479B}" type="sibTrans" cxnId="{D5C45A53-6549-48F4-92B2-ACEF50460F23}">
      <dgm:prSet/>
      <dgm:spPr/>
      <dgm:t>
        <a:bodyPr/>
        <a:lstStyle/>
        <a:p>
          <a:endParaRPr lang="en-US"/>
        </a:p>
      </dgm:t>
    </dgm:pt>
    <dgm:pt modelId="{F593FA83-CF87-4A76-828C-3CA80DABB933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50000"/>
                </a:schemeClr>
              </a:solidFill>
            </a:rPr>
            <a:t>Consider eliminating “good faith effort” clause, attendance requirements, and missing work eligibility requirements</a:t>
          </a:r>
          <a:endParaRPr lang="en-US" dirty="0"/>
        </a:p>
      </dgm:t>
    </dgm:pt>
    <dgm:pt modelId="{B80BA9E0-1DCC-4C5B-91F3-8F5EEA737DB8}" type="parTrans" cxnId="{F39F5CB2-C9D4-4CEA-A7D5-25637CDE09F2}">
      <dgm:prSet/>
      <dgm:spPr/>
      <dgm:t>
        <a:bodyPr/>
        <a:lstStyle/>
        <a:p>
          <a:endParaRPr lang="en-US"/>
        </a:p>
      </dgm:t>
    </dgm:pt>
    <dgm:pt modelId="{E73DD177-3A27-4D85-9E07-879CD54950BA}" type="sibTrans" cxnId="{F39F5CB2-C9D4-4CEA-A7D5-25637CDE09F2}">
      <dgm:prSet/>
      <dgm:spPr/>
      <dgm:t>
        <a:bodyPr/>
        <a:lstStyle/>
        <a:p>
          <a:endParaRPr lang="en-US"/>
        </a:p>
      </dgm:t>
    </dgm:pt>
    <dgm:pt modelId="{21E4B342-9B5D-481C-AD86-0D690EB1BBED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2">
                  <a:lumMod val="50000"/>
                </a:schemeClr>
              </a:solidFill>
            </a:rPr>
            <a:t>EXPAND LTF PILOT TO JACKSON HIGH FEEDER PATTERN</a:t>
          </a:r>
          <a:endParaRPr lang="en-US" b="1" dirty="0">
            <a:solidFill>
              <a:schemeClr val="bg2">
                <a:lumMod val="50000"/>
              </a:schemeClr>
            </a:solidFill>
          </a:endParaRPr>
        </a:p>
      </dgm:t>
    </dgm:pt>
    <dgm:pt modelId="{7E898F16-19CF-41FD-9989-DF00806F34E0}" type="parTrans" cxnId="{E7E19C19-7E4D-4756-947A-E6F66C5DCD4D}">
      <dgm:prSet/>
      <dgm:spPr/>
      <dgm:t>
        <a:bodyPr/>
        <a:lstStyle/>
        <a:p>
          <a:endParaRPr lang="en-US"/>
        </a:p>
      </dgm:t>
    </dgm:pt>
    <dgm:pt modelId="{B9D82114-D0E1-46E9-A940-BAEE7054FFE1}" type="sibTrans" cxnId="{E7E19C19-7E4D-4756-947A-E6F66C5DCD4D}">
      <dgm:prSet/>
      <dgm:spPr/>
      <dgm:t>
        <a:bodyPr/>
        <a:lstStyle/>
        <a:p>
          <a:endParaRPr lang="en-US"/>
        </a:p>
      </dgm:t>
    </dgm:pt>
    <dgm:pt modelId="{93A824EA-BD52-4BD8-BBED-B1698BD39DF9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2">
                  <a:lumMod val="50000"/>
                </a:schemeClr>
              </a:solidFill>
            </a:rPr>
            <a:t>REVAMP PRE-GI</a:t>
          </a:r>
        </a:p>
        <a:p>
          <a:r>
            <a:rPr lang="en-US" b="1" dirty="0" smtClean="0">
              <a:solidFill>
                <a:schemeClr val="bg2">
                  <a:lumMod val="50000"/>
                </a:schemeClr>
              </a:solidFill>
            </a:rPr>
            <a:t>(Graduation Initiative)</a:t>
          </a:r>
          <a:endParaRPr lang="en-US" b="1" dirty="0">
            <a:solidFill>
              <a:schemeClr val="bg2">
                <a:lumMod val="50000"/>
              </a:schemeClr>
            </a:solidFill>
          </a:endParaRPr>
        </a:p>
      </dgm:t>
    </dgm:pt>
    <dgm:pt modelId="{E87065C7-F401-419E-8566-AB8D706DCC5A}" type="parTrans" cxnId="{E16956DA-4DED-414C-B8AF-51F71E0388D4}">
      <dgm:prSet/>
      <dgm:spPr/>
      <dgm:t>
        <a:bodyPr/>
        <a:lstStyle/>
        <a:p>
          <a:endParaRPr lang="en-US"/>
        </a:p>
      </dgm:t>
    </dgm:pt>
    <dgm:pt modelId="{9B023716-5BD8-49DD-8B4F-F5B8CB6CF9C4}" type="sibTrans" cxnId="{E16956DA-4DED-414C-B8AF-51F71E0388D4}">
      <dgm:prSet/>
      <dgm:spPr/>
      <dgm:t>
        <a:bodyPr/>
        <a:lstStyle/>
        <a:p>
          <a:endParaRPr lang="en-US"/>
        </a:p>
      </dgm:t>
    </dgm:pt>
    <dgm:pt modelId="{1458437B-DEA4-46AE-95F3-E5D1E80DD02B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50000"/>
                </a:schemeClr>
              </a:solidFill>
            </a:rPr>
            <a:t>Expand the number of seats</a:t>
          </a:r>
          <a:endParaRPr lang="en-US" dirty="0">
            <a:solidFill>
              <a:schemeClr val="bg2">
                <a:lumMod val="50000"/>
              </a:schemeClr>
            </a:solidFill>
          </a:endParaRPr>
        </a:p>
      </dgm:t>
    </dgm:pt>
    <dgm:pt modelId="{27864BDE-4771-4ED3-A215-2A1CD6CDCAD0}" type="parTrans" cxnId="{62988C0E-DEC8-4EAA-9F01-949A2AD16598}">
      <dgm:prSet/>
      <dgm:spPr/>
      <dgm:t>
        <a:bodyPr/>
        <a:lstStyle/>
        <a:p>
          <a:endParaRPr lang="en-US"/>
        </a:p>
      </dgm:t>
    </dgm:pt>
    <dgm:pt modelId="{A015521A-1D61-442F-8616-919B9524B8BE}" type="sibTrans" cxnId="{62988C0E-DEC8-4EAA-9F01-949A2AD16598}">
      <dgm:prSet/>
      <dgm:spPr/>
      <dgm:t>
        <a:bodyPr/>
        <a:lstStyle/>
        <a:p>
          <a:endParaRPr lang="en-US"/>
        </a:p>
      </dgm:t>
    </dgm:pt>
    <dgm:pt modelId="{F93E578F-516D-4EC5-8159-FEC6587B17D0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Add Achievers for Life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BC549DF0-5E89-4EF2-B226-412FF0A7E264}" type="parTrans" cxnId="{4CFD9F13-418C-45C1-B4F2-0E3EF66006C0}">
      <dgm:prSet/>
      <dgm:spPr/>
      <dgm:t>
        <a:bodyPr/>
        <a:lstStyle/>
        <a:p>
          <a:endParaRPr lang="en-US"/>
        </a:p>
      </dgm:t>
    </dgm:pt>
    <dgm:pt modelId="{0039E8D4-3A83-4687-BF71-BA857F34349A}" type="sibTrans" cxnId="{4CFD9F13-418C-45C1-B4F2-0E3EF66006C0}">
      <dgm:prSet/>
      <dgm:spPr/>
      <dgm:t>
        <a:bodyPr/>
        <a:lstStyle/>
        <a:p>
          <a:endParaRPr lang="en-US"/>
        </a:p>
      </dgm:t>
    </dgm:pt>
    <dgm:pt modelId="{8E6E5706-E76F-46DC-9780-B90725814C3A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50000"/>
                </a:schemeClr>
              </a:solidFill>
            </a:rPr>
            <a:t>Increase seat time from 2 to 5 hours with a work or vocational certification component, allowing for increased FTE funding and improved results</a:t>
          </a:r>
          <a:endParaRPr lang="en-US" dirty="0">
            <a:solidFill>
              <a:schemeClr val="bg2">
                <a:lumMod val="50000"/>
              </a:schemeClr>
            </a:solidFill>
          </a:endParaRPr>
        </a:p>
      </dgm:t>
    </dgm:pt>
    <dgm:pt modelId="{50374D58-0E51-43A1-A34E-CD15A5B0CAF0}" type="sibTrans" cxnId="{1E516AC9-4523-42AA-AB05-E8FFC27F7FDC}">
      <dgm:prSet/>
      <dgm:spPr/>
      <dgm:t>
        <a:bodyPr/>
        <a:lstStyle/>
        <a:p>
          <a:endParaRPr lang="en-US"/>
        </a:p>
      </dgm:t>
    </dgm:pt>
    <dgm:pt modelId="{9E30D93B-D08D-490B-80B2-86242F22AC43}" type="parTrans" cxnId="{1E516AC9-4523-42AA-AB05-E8FFC27F7FDC}">
      <dgm:prSet/>
      <dgm:spPr/>
      <dgm:t>
        <a:bodyPr/>
        <a:lstStyle/>
        <a:p>
          <a:endParaRPr lang="en-US"/>
        </a:p>
      </dgm:t>
    </dgm:pt>
    <dgm:pt modelId="{FF23A58B-649B-4FBA-9292-F9764D3DA915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Increase middle to high school articulation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71F412F2-894E-4456-9B55-3AD2FDF741A9}" type="parTrans" cxnId="{7F54962F-C067-4070-BE04-290AA109E686}">
      <dgm:prSet/>
      <dgm:spPr/>
      <dgm:t>
        <a:bodyPr/>
        <a:lstStyle/>
        <a:p>
          <a:endParaRPr lang="en-US"/>
        </a:p>
      </dgm:t>
    </dgm:pt>
    <dgm:pt modelId="{6F55C4A6-1E40-47EC-AB58-1DCFD6CD3008}" type="sibTrans" cxnId="{7F54962F-C067-4070-BE04-290AA109E686}">
      <dgm:prSet/>
      <dgm:spPr/>
      <dgm:t>
        <a:bodyPr/>
        <a:lstStyle/>
        <a:p>
          <a:endParaRPr lang="en-US"/>
        </a:p>
      </dgm:t>
    </dgm:pt>
    <dgm:pt modelId="{A07E72D4-978C-4C2B-AE7F-B935D24E893F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Require minimum TABE score for entry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F24BE1B0-E48A-4307-8A8C-F361F14D64C4}" type="parTrans" cxnId="{EFEE98D3-78D0-4E0F-9009-8F0593C86506}">
      <dgm:prSet/>
      <dgm:spPr/>
      <dgm:t>
        <a:bodyPr/>
        <a:lstStyle/>
        <a:p>
          <a:endParaRPr lang="en-US"/>
        </a:p>
      </dgm:t>
    </dgm:pt>
    <dgm:pt modelId="{A886DE96-4AB4-4C3F-8866-CBF8E13B01DC}" type="sibTrans" cxnId="{EFEE98D3-78D0-4E0F-9009-8F0593C86506}">
      <dgm:prSet/>
      <dgm:spPr/>
      <dgm:t>
        <a:bodyPr/>
        <a:lstStyle/>
        <a:p>
          <a:endParaRPr lang="en-US"/>
        </a:p>
      </dgm:t>
    </dgm:pt>
    <dgm:pt modelId="{D442589B-1B07-4093-BB2F-AB9A6F11B1B2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Students earn credits toward graduation rather than just GED and FCAT prep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65258FC4-EF0A-4E45-8F7F-A6C8FB2B8E4C}" type="parTrans" cxnId="{4A0995EB-E417-45EA-A500-5EB6E49DA72C}">
      <dgm:prSet/>
      <dgm:spPr/>
      <dgm:t>
        <a:bodyPr/>
        <a:lstStyle/>
        <a:p>
          <a:endParaRPr lang="en-US"/>
        </a:p>
      </dgm:t>
    </dgm:pt>
    <dgm:pt modelId="{E210CC59-61CA-4D69-B845-8E351E6C6D27}" type="sibTrans" cxnId="{4A0995EB-E417-45EA-A500-5EB6E49DA72C}">
      <dgm:prSet/>
      <dgm:spPr/>
      <dgm:t>
        <a:bodyPr/>
        <a:lstStyle/>
        <a:p>
          <a:endParaRPr lang="en-US"/>
        </a:p>
      </dgm:t>
    </dgm:pt>
    <dgm:pt modelId="{0F73C9C7-3862-4857-9D07-F7B529074C09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smtClean="0">
              <a:solidFill>
                <a:schemeClr val="bg2">
                  <a:lumMod val="50000"/>
                </a:schemeClr>
              </a:solidFill>
            </a:rPr>
            <a:t>INCREASE PARTICIPATION IN LEARNING RECOVERY</a:t>
          </a:r>
          <a:endParaRPr lang="en-US" dirty="0"/>
        </a:p>
      </dgm:t>
    </dgm:pt>
    <dgm:pt modelId="{B0828D10-62CF-4134-925B-AEB41186C33C}" type="parTrans" cxnId="{8B3D0757-55B1-4991-AFDA-2CF30CD43C72}">
      <dgm:prSet/>
      <dgm:spPr/>
      <dgm:t>
        <a:bodyPr/>
        <a:lstStyle/>
        <a:p>
          <a:endParaRPr lang="en-US"/>
        </a:p>
      </dgm:t>
    </dgm:pt>
    <dgm:pt modelId="{C647260B-33C2-4905-B3FD-0948FA1EEFAF}" type="sibTrans" cxnId="{8B3D0757-55B1-4991-AFDA-2CF30CD43C72}">
      <dgm:prSet/>
      <dgm:spPr/>
      <dgm:t>
        <a:bodyPr/>
        <a:lstStyle/>
        <a:p>
          <a:endParaRPr lang="en-US"/>
        </a:p>
      </dgm:t>
    </dgm:pt>
    <dgm:pt modelId="{765306DB-0FB7-4084-96D2-D8A98DE51821}">
      <dgm:prSet phldrT="[Text]"/>
      <dgm:spPr/>
      <dgm:t>
        <a:bodyPr/>
        <a:lstStyle/>
        <a:p>
          <a:r>
            <a:rPr lang="en-US" dirty="0" smtClean="0">
              <a:solidFill>
                <a:schemeClr val="bg2">
                  <a:lumMod val="50000"/>
                </a:schemeClr>
              </a:solidFill>
            </a:rPr>
            <a:t>Increase the number of students using Compass/Odyssey as a learning &amp; credit </a:t>
          </a:r>
          <a:r>
            <a:rPr lang="en-US" dirty="0" smtClean="0">
              <a:solidFill>
                <a:schemeClr val="bg2"/>
              </a:solidFill>
            </a:rPr>
            <a:t>recovery tool</a:t>
          </a:r>
          <a:endParaRPr lang="en-US" dirty="0">
            <a:solidFill>
              <a:schemeClr val="bg2"/>
            </a:solidFill>
          </a:endParaRPr>
        </a:p>
      </dgm:t>
    </dgm:pt>
    <dgm:pt modelId="{E7F53067-3A95-48DA-8AEB-20A0A90C5897}" type="parTrans" cxnId="{7FEB8898-F678-47FA-8836-1264B032104F}">
      <dgm:prSet/>
      <dgm:spPr/>
      <dgm:t>
        <a:bodyPr/>
        <a:lstStyle/>
        <a:p>
          <a:endParaRPr lang="en-US"/>
        </a:p>
      </dgm:t>
    </dgm:pt>
    <dgm:pt modelId="{24C045D7-BE9E-4186-9271-81509602F3D3}" type="sibTrans" cxnId="{7FEB8898-F678-47FA-8836-1264B032104F}">
      <dgm:prSet/>
      <dgm:spPr/>
      <dgm:t>
        <a:bodyPr/>
        <a:lstStyle/>
        <a:p>
          <a:endParaRPr lang="en-US"/>
        </a:p>
      </dgm:t>
    </dgm:pt>
    <dgm:pt modelId="{D60E9F70-9EC2-41D0-8D02-BB391287F7CC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Provides seed money for school-identified pilot project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B7958477-64FB-4127-9DA2-3F84FA746431}" type="parTrans" cxnId="{CD39E181-8C2C-4707-A3A3-4DD9820136F2}">
      <dgm:prSet/>
      <dgm:spPr/>
      <dgm:t>
        <a:bodyPr/>
        <a:lstStyle/>
        <a:p>
          <a:endParaRPr lang="en-US"/>
        </a:p>
      </dgm:t>
    </dgm:pt>
    <dgm:pt modelId="{6ADD1D18-CDBD-4564-B3F6-2D130AD155EA}" type="sibTrans" cxnId="{CD39E181-8C2C-4707-A3A3-4DD9820136F2}">
      <dgm:prSet/>
      <dgm:spPr/>
      <dgm:t>
        <a:bodyPr/>
        <a:lstStyle/>
        <a:p>
          <a:endParaRPr lang="en-US"/>
        </a:p>
      </dgm:t>
    </dgm:pt>
    <dgm:pt modelId="{B9575DB7-6F34-4849-8EF3-986690DF3D37}">
      <dgm:prSet phldrT="[Text]"/>
      <dgm:spPr/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Provide quarterly automated grade recovery assignments via Compass/Odyssey</a:t>
          </a:r>
          <a:endParaRPr lang="en-US" dirty="0">
            <a:solidFill>
              <a:schemeClr val="bg2"/>
            </a:solidFill>
          </a:endParaRPr>
        </a:p>
      </dgm:t>
    </dgm:pt>
    <dgm:pt modelId="{AB118A19-DC49-4277-AA29-A5B2646A2574}" type="parTrans" cxnId="{847ABB9B-B7B6-4809-9E3D-6F95A3F02EE7}">
      <dgm:prSet/>
      <dgm:spPr/>
      <dgm:t>
        <a:bodyPr/>
        <a:lstStyle/>
        <a:p>
          <a:endParaRPr lang="en-US"/>
        </a:p>
      </dgm:t>
    </dgm:pt>
    <dgm:pt modelId="{D388BB62-2D8D-4AC9-813B-F62A3DAAF0BA}" type="sibTrans" cxnId="{847ABB9B-B7B6-4809-9E3D-6F95A3F02EE7}">
      <dgm:prSet/>
      <dgm:spPr/>
      <dgm:t>
        <a:bodyPr/>
        <a:lstStyle/>
        <a:p>
          <a:endParaRPr lang="en-US"/>
        </a:p>
      </dgm:t>
    </dgm:pt>
    <dgm:pt modelId="{1B548C7C-F90A-462B-9790-59A03AF69331}">
      <dgm:prSet phldrT="[Text]"/>
      <dgm:spPr/>
      <dgm:t>
        <a:bodyPr/>
        <a:lstStyle/>
        <a:p>
          <a:r>
            <a:rPr lang="en-US" b="0" dirty="0" smtClean="0">
              <a:solidFill>
                <a:schemeClr val="bg2">
                  <a:lumMod val="50000"/>
                </a:schemeClr>
              </a:solidFill>
            </a:rPr>
            <a:t>Add a summer component and CTE option</a:t>
          </a:r>
          <a:endParaRPr lang="en-US" b="0" dirty="0">
            <a:solidFill>
              <a:schemeClr val="bg2">
                <a:lumMod val="50000"/>
              </a:schemeClr>
            </a:solidFill>
          </a:endParaRPr>
        </a:p>
      </dgm:t>
    </dgm:pt>
    <dgm:pt modelId="{567F1B7F-4DB1-4F5D-A55C-53419F5CD95E}" type="parTrans" cxnId="{87E0008E-B938-47EA-A54E-B0B4116936FE}">
      <dgm:prSet/>
      <dgm:spPr/>
    </dgm:pt>
    <dgm:pt modelId="{6142F704-84F1-427B-BA9D-371F84E4440F}" type="sibTrans" cxnId="{87E0008E-B938-47EA-A54E-B0B4116936FE}">
      <dgm:prSet/>
      <dgm:spPr/>
    </dgm:pt>
    <dgm:pt modelId="{89639745-F417-4106-B24D-053373D47A17}" type="pres">
      <dgm:prSet presAssocID="{2644BECB-B20A-486A-914C-10DA7C58B1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ADA555-00F5-4220-AD06-6F8EDEDDE9DF}" type="pres">
      <dgm:prSet presAssocID="{D3F8FF0D-C53C-4DF2-B7AA-35C9C32C74D9}" presName="linNode" presStyleCnt="0"/>
      <dgm:spPr/>
    </dgm:pt>
    <dgm:pt modelId="{EA694B42-60A8-432B-8B68-EF5CCF6C1CF5}" type="pres">
      <dgm:prSet presAssocID="{D3F8FF0D-C53C-4DF2-B7AA-35C9C32C74D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91E30-A166-4678-9199-FB73EA25A588}" type="pres">
      <dgm:prSet presAssocID="{D3F8FF0D-C53C-4DF2-B7AA-35C9C32C74D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C65932-C849-40C0-8A1F-68EEBCC8EC73}" type="pres">
      <dgm:prSet presAssocID="{B20B4436-8094-4DBC-BCC7-45661C4F22EC}" presName="sp" presStyleCnt="0"/>
      <dgm:spPr/>
    </dgm:pt>
    <dgm:pt modelId="{4172788F-FD74-4F36-89E4-4A7412FF3B5D}" type="pres">
      <dgm:prSet presAssocID="{0F73C9C7-3862-4857-9D07-F7B529074C09}" presName="linNode" presStyleCnt="0"/>
      <dgm:spPr/>
    </dgm:pt>
    <dgm:pt modelId="{ED62EA3E-05C8-42E5-91FB-39A39187F95F}" type="pres">
      <dgm:prSet presAssocID="{0F73C9C7-3862-4857-9D07-F7B529074C09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AEB1D-C36A-465E-9F30-383E3B9796B0}" type="pres">
      <dgm:prSet presAssocID="{0F73C9C7-3862-4857-9D07-F7B529074C09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2E27A-2423-43D1-9DDD-4AB322FC7C50}" type="pres">
      <dgm:prSet presAssocID="{C647260B-33C2-4905-B3FD-0948FA1EEFAF}" presName="sp" presStyleCnt="0"/>
      <dgm:spPr/>
    </dgm:pt>
    <dgm:pt modelId="{E1DA1DD1-64C6-4491-9EE6-29A191F76786}" type="pres">
      <dgm:prSet presAssocID="{6F878576-9B0A-44D4-A40B-F80AE74EF434}" presName="linNode" presStyleCnt="0"/>
      <dgm:spPr/>
    </dgm:pt>
    <dgm:pt modelId="{CA4AA57D-58FF-48C7-9A35-58DCDD9E747B}" type="pres">
      <dgm:prSet presAssocID="{6F878576-9B0A-44D4-A40B-F80AE74EF434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61FCE7-899C-45A1-9B3C-8994068CB706}" type="pres">
      <dgm:prSet presAssocID="{6F878576-9B0A-44D4-A40B-F80AE74EF434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DB0726-73C9-42E4-91EE-2DC9318FA9F2}" type="pres">
      <dgm:prSet presAssocID="{8CFF5580-85D4-474B-AF1B-543C2693479B}" presName="sp" presStyleCnt="0"/>
      <dgm:spPr/>
    </dgm:pt>
    <dgm:pt modelId="{C60793FD-7A3D-40DE-A032-C4C3A227F708}" type="pres">
      <dgm:prSet presAssocID="{21E4B342-9B5D-481C-AD86-0D690EB1BBED}" presName="linNode" presStyleCnt="0"/>
      <dgm:spPr/>
    </dgm:pt>
    <dgm:pt modelId="{B69C8253-4632-4A45-9651-4E9CF61C0381}" type="pres">
      <dgm:prSet presAssocID="{21E4B342-9B5D-481C-AD86-0D690EB1BBED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CD47E-8317-4E9A-810B-83C1449F2CBF}" type="pres">
      <dgm:prSet presAssocID="{21E4B342-9B5D-481C-AD86-0D690EB1BBED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D8B78-5E84-4688-8D3C-01F8A732C0B6}" type="pres">
      <dgm:prSet presAssocID="{B9D82114-D0E1-46E9-A940-BAEE7054FFE1}" presName="sp" presStyleCnt="0"/>
      <dgm:spPr/>
    </dgm:pt>
    <dgm:pt modelId="{97813AD4-7AAF-4239-9175-5BDA23CC7E07}" type="pres">
      <dgm:prSet presAssocID="{93A824EA-BD52-4BD8-BBED-B1698BD39DF9}" presName="linNode" presStyleCnt="0"/>
      <dgm:spPr/>
    </dgm:pt>
    <dgm:pt modelId="{2E2F384A-688A-43E4-9590-0FE155145AC7}" type="pres">
      <dgm:prSet presAssocID="{93A824EA-BD52-4BD8-BBED-B1698BD39DF9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483CF-C30F-4876-B7E6-E2C6957B5BF6}" type="pres">
      <dgm:prSet presAssocID="{93A824EA-BD52-4BD8-BBED-B1698BD39DF9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580F99-6A15-4D90-B51B-1586E7E3EBC2}" type="presOf" srcId="{B9575DB7-6F34-4849-8EF3-986690DF3D37}" destId="{B40AEB1D-C36A-465E-9F30-383E3B9796B0}" srcOrd="0" destOrd="1" presId="urn:microsoft.com/office/officeart/2005/8/layout/vList5"/>
    <dgm:cxn modelId="{D5C45A53-6549-48F4-92B2-ACEF50460F23}" srcId="{2644BECB-B20A-486A-914C-10DA7C58B162}" destId="{6F878576-9B0A-44D4-A40B-F80AE74EF434}" srcOrd="2" destOrd="0" parTransId="{8E2C7099-6FCD-4953-8B7B-C4F2A2C28A60}" sibTransId="{8CFF5580-85D4-474B-AF1B-543C2693479B}"/>
    <dgm:cxn modelId="{D4F87FAC-537F-4BB6-AFBA-CD5D1981E0DA}" type="presOf" srcId="{F593FA83-CF87-4A76-828C-3CA80DABB933}" destId="{41191E30-A166-4678-9199-FB73EA25A588}" srcOrd="0" destOrd="0" presId="urn:microsoft.com/office/officeart/2005/8/layout/vList5"/>
    <dgm:cxn modelId="{1ABA6DA1-C3BB-4A4B-A558-D8C545287B33}" type="presOf" srcId="{D3F8FF0D-C53C-4DF2-B7AA-35C9C32C74D9}" destId="{EA694B42-60A8-432B-8B68-EF5CCF6C1CF5}" srcOrd="0" destOrd="0" presId="urn:microsoft.com/office/officeart/2005/8/layout/vList5"/>
    <dgm:cxn modelId="{87E0008E-B938-47EA-A54E-B0B4116936FE}" srcId="{93A824EA-BD52-4BD8-BBED-B1698BD39DF9}" destId="{1B548C7C-F90A-462B-9790-59A03AF69331}" srcOrd="2" destOrd="0" parTransId="{567F1B7F-4DB1-4F5D-A55C-53419F5CD95E}" sibTransId="{6142F704-84F1-427B-BA9D-371F84E4440F}"/>
    <dgm:cxn modelId="{E16956DA-4DED-414C-B8AF-51F71E0388D4}" srcId="{2644BECB-B20A-486A-914C-10DA7C58B162}" destId="{93A824EA-BD52-4BD8-BBED-B1698BD39DF9}" srcOrd="4" destOrd="0" parTransId="{E87065C7-F401-419E-8566-AB8D706DCC5A}" sibTransId="{9B023716-5BD8-49DD-8B4F-F5B8CB6CF9C4}"/>
    <dgm:cxn modelId="{027F0EC0-0390-4ED7-8889-E5C0CE72BCCB}" type="presOf" srcId="{6F878576-9B0A-44D4-A40B-F80AE74EF434}" destId="{CA4AA57D-58FF-48C7-9A35-58DCDD9E747B}" srcOrd="0" destOrd="0" presId="urn:microsoft.com/office/officeart/2005/8/layout/vList5"/>
    <dgm:cxn modelId="{11AD7471-4934-4ECC-B0A7-5F935BECF20F}" type="presOf" srcId="{A07E72D4-978C-4C2B-AE7F-B935D24E893F}" destId="{607483CF-C30F-4876-B7E6-E2C6957B5BF6}" srcOrd="0" destOrd="0" presId="urn:microsoft.com/office/officeart/2005/8/layout/vList5"/>
    <dgm:cxn modelId="{7FEB8898-F678-47FA-8836-1264B032104F}" srcId="{0F73C9C7-3862-4857-9D07-F7B529074C09}" destId="{765306DB-0FB7-4084-96D2-D8A98DE51821}" srcOrd="0" destOrd="0" parTransId="{E7F53067-3A95-48DA-8AEB-20A0A90C5897}" sibTransId="{24C045D7-BE9E-4186-9271-81509602F3D3}"/>
    <dgm:cxn modelId="{1E516AC9-4523-42AA-AB05-E8FFC27F7FDC}" srcId="{6F878576-9B0A-44D4-A40B-F80AE74EF434}" destId="{8E6E5706-E76F-46DC-9780-B90725814C3A}" srcOrd="0" destOrd="0" parTransId="{9E30D93B-D08D-490B-80B2-86242F22AC43}" sibTransId="{50374D58-0E51-43A1-A34E-CD15A5B0CAF0}"/>
    <dgm:cxn modelId="{F39F5CB2-C9D4-4CEA-A7D5-25637CDE09F2}" srcId="{D3F8FF0D-C53C-4DF2-B7AA-35C9C32C74D9}" destId="{F593FA83-CF87-4A76-828C-3CA80DABB933}" srcOrd="0" destOrd="0" parTransId="{B80BA9E0-1DCC-4C5B-91F3-8F5EEA737DB8}" sibTransId="{E73DD177-3A27-4D85-9E07-879CD54950BA}"/>
    <dgm:cxn modelId="{4874AF6E-7642-46A3-BED0-04DB00D0FACE}" type="presOf" srcId="{765306DB-0FB7-4084-96D2-D8A98DE51821}" destId="{B40AEB1D-C36A-465E-9F30-383E3B9796B0}" srcOrd="0" destOrd="0" presId="urn:microsoft.com/office/officeart/2005/8/layout/vList5"/>
    <dgm:cxn modelId="{832F1A45-7FC7-4031-A44A-477A9B3BCAF9}" type="presOf" srcId="{21E4B342-9B5D-481C-AD86-0D690EB1BBED}" destId="{B69C8253-4632-4A45-9651-4E9CF61C0381}" srcOrd="0" destOrd="0" presId="urn:microsoft.com/office/officeart/2005/8/layout/vList5"/>
    <dgm:cxn modelId="{62988C0E-DEC8-4EAA-9F01-949A2AD16598}" srcId="{6F878576-9B0A-44D4-A40B-F80AE74EF434}" destId="{1458437B-DEA4-46AE-95F3-E5D1E80DD02B}" srcOrd="1" destOrd="0" parTransId="{27864BDE-4771-4ED3-A215-2A1CD6CDCAD0}" sibTransId="{A015521A-1D61-442F-8616-919B9524B8BE}"/>
    <dgm:cxn modelId="{EAA13A8C-C2BC-4077-993A-D118FBAA6D1E}" type="presOf" srcId="{FF23A58B-649B-4FBA-9292-F9764D3DA915}" destId="{11BCD47E-8317-4E9A-810B-83C1449F2CBF}" srcOrd="0" destOrd="1" presId="urn:microsoft.com/office/officeart/2005/8/layout/vList5"/>
    <dgm:cxn modelId="{0CE5C325-535A-4996-83B4-65B3F8B731B9}" type="presOf" srcId="{1B548C7C-F90A-462B-9790-59A03AF69331}" destId="{607483CF-C30F-4876-B7E6-E2C6957B5BF6}" srcOrd="0" destOrd="2" presId="urn:microsoft.com/office/officeart/2005/8/layout/vList5"/>
    <dgm:cxn modelId="{4A0995EB-E417-45EA-A500-5EB6E49DA72C}" srcId="{93A824EA-BD52-4BD8-BBED-B1698BD39DF9}" destId="{D442589B-1B07-4093-BB2F-AB9A6F11B1B2}" srcOrd="1" destOrd="0" parTransId="{65258FC4-EF0A-4E45-8F7F-A6C8FB2B8E4C}" sibTransId="{E210CC59-61CA-4D69-B845-8E351E6C6D27}"/>
    <dgm:cxn modelId="{847ABB9B-B7B6-4809-9E3D-6F95A3F02EE7}" srcId="{0F73C9C7-3862-4857-9D07-F7B529074C09}" destId="{B9575DB7-6F34-4849-8EF3-986690DF3D37}" srcOrd="1" destOrd="0" parTransId="{AB118A19-DC49-4277-AA29-A5B2646A2574}" sibTransId="{D388BB62-2D8D-4AC9-813B-F62A3DAAF0BA}"/>
    <dgm:cxn modelId="{EFEE98D3-78D0-4E0F-9009-8F0593C86506}" srcId="{93A824EA-BD52-4BD8-BBED-B1698BD39DF9}" destId="{A07E72D4-978C-4C2B-AE7F-B935D24E893F}" srcOrd="0" destOrd="0" parTransId="{F24BE1B0-E48A-4307-8A8C-F361F14D64C4}" sibTransId="{A886DE96-4AB4-4C3F-8866-CBF8E13B01DC}"/>
    <dgm:cxn modelId="{7F54962F-C067-4070-BE04-290AA109E686}" srcId="{21E4B342-9B5D-481C-AD86-0D690EB1BBED}" destId="{FF23A58B-649B-4FBA-9292-F9764D3DA915}" srcOrd="1" destOrd="0" parTransId="{71F412F2-894E-4456-9B55-3AD2FDF741A9}" sibTransId="{6F55C4A6-1E40-47EC-AB58-1DCFD6CD3008}"/>
    <dgm:cxn modelId="{CD39E181-8C2C-4707-A3A3-4DD9820136F2}" srcId="{21E4B342-9B5D-481C-AD86-0D690EB1BBED}" destId="{D60E9F70-9EC2-41D0-8D02-BB391287F7CC}" srcOrd="2" destOrd="0" parTransId="{B7958477-64FB-4127-9DA2-3F84FA746431}" sibTransId="{6ADD1D18-CDBD-4564-B3F6-2D130AD155EA}"/>
    <dgm:cxn modelId="{D86C90C7-2F0E-4EC8-8AA4-C47E135A6257}" type="presOf" srcId="{D442589B-1B07-4093-BB2F-AB9A6F11B1B2}" destId="{607483CF-C30F-4876-B7E6-E2C6957B5BF6}" srcOrd="0" destOrd="1" presId="urn:microsoft.com/office/officeart/2005/8/layout/vList5"/>
    <dgm:cxn modelId="{4CFD9F13-418C-45C1-B4F2-0E3EF66006C0}" srcId="{21E4B342-9B5D-481C-AD86-0D690EB1BBED}" destId="{F93E578F-516D-4EC5-8159-FEC6587B17D0}" srcOrd="0" destOrd="0" parTransId="{BC549DF0-5E89-4EF2-B226-412FF0A7E264}" sibTransId="{0039E8D4-3A83-4687-BF71-BA857F34349A}"/>
    <dgm:cxn modelId="{EDF498BF-A506-4494-A2FC-CFC40198C703}" type="presOf" srcId="{2644BECB-B20A-486A-914C-10DA7C58B162}" destId="{89639745-F417-4106-B24D-053373D47A17}" srcOrd="0" destOrd="0" presId="urn:microsoft.com/office/officeart/2005/8/layout/vList5"/>
    <dgm:cxn modelId="{FB069948-EB92-4577-B77F-A87AFB7939E5}" type="presOf" srcId="{1458437B-DEA4-46AE-95F3-E5D1E80DD02B}" destId="{6061FCE7-899C-45A1-9B3C-8994068CB706}" srcOrd="0" destOrd="1" presId="urn:microsoft.com/office/officeart/2005/8/layout/vList5"/>
    <dgm:cxn modelId="{E7E19C19-7E4D-4756-947A-E6F66C5DCD4D}" srcId="{2644BECB-B20A-486A-914C-10DA7C58B162}" destId="{21E4B342-9B5D-481C-AD86-0D690EB1BBED}" srcOrd="3" destOrd="0" parTransId="{7E898F16-19CF-41FD-9989-DF00806F34E0}" sibTransId="{B9D82114-D0E1-46E9-A940-BAEE7054FFE1}"/>
    <dgm:cxn modelId="{81460FD4-7EB9-415C-A07C-357B7812A169}" type="presOf" srcId="{8E6E5706-E76F-46DC-9780-B90725814C3A}" destId="{6061FCE7-899C-45A1-9B3C-8994068CB706}" srcOrd="0" destOrd="0" presId="urn:microsoft.com/office/officeart/2005/8/layout/vList5"/>
    <dgm:cxn modelId="{F2E30B5A-C425-469A-9041-E2569338E15E}" srcId="{2644BECB-B20A-486A-914C-10DA7C58B162}" destId="{D3F8FF0D-C53C-4DF2-B7AA-35C9C32C74D9}" srcOrd="0" destOrd="0" parTransId="{8CDE824F-0CCA-4265-9991-997D73CB09D8}" sibTransId="{B20B4436-8094-4DBC-BCC7-45661C4F22EC}"/>
    <dgm:cxn modelId="{0D546A66-8220-4141-85CE-FFC79D808191}" type="presOf" srcId="{93A824EA-BD52-4BD8-BBED-B1698BD39DF9}" destId="{2E2F384A-688A-43E4-9590-0FE155145AC7}" srcOrd="0" destOrd="0" presId="urn:microsoft.com/office/officeart/2005/8/layout/vList5"/>
    <dgm:cxn modelId="{8B3D0757-55B1-4991-AFDA-2CF30CD43C72}" srcId="{2644BECB-B20A-486A-914C-10DA7C58B162}" destId="{0F73C9C7-3862-4857-9D07-F7B529074C09}" srcOrd="1" destOrd="0" parTransId="{B0828D10-62CF-4134-925B-AEB41186C33C}" sibTransId="{C647260B-33C2-4905-B3FD-0948FA1EEFAF}"/>
    <dgm:cxn modelId="{11650DD7-67E3-49AC-BBD5-4D8C5D9DA9AC}" type="presOf" srcId="{D60E9F70-9EC2-41D0-8D02-BB391287F7CC}" destId="{11BCD47E-8317-4E9A-810B-83C1449F2CBF}" srcOrd="0" destOrd="2" presId="urn:microsoft.com/office/officeart/2005/8/layout/vList5"/>
    <dgm:cxn modelId="{F5587D61-8610-47F8-A8A1-9F4339688575}" type="presOf" srcId="{0F73C9C7-3862-4857-9D07-F7B529074C09}" destId="{ED62EA3E-05C8-42E5-91FB-39A39187F95F}" srcOrd="0" destOrd="0" presId="urn:microsoft.com/office/officeart/2005/8/layout/vList5"/>
    <dgm:cxn modelId="{AD35DF90-07AC-4A92-838D-4EF33F3003FE}" type="presOf" srcId="{F93E578F-516D-4EC5-8159-FEC6587B17D0}" destId="{11BCD47E-8317-4E9A-810B-83C1449F2CBF}" srcOrd="0" destOrd="0" presId="urn:microsoft.com/office/officeart/2005/8/layout/vList5"/>
    <dgm:cxn modelId="{827CA80B-ECEF-4B23-AA0F-98D944E8BD2E}" type="presParOf" srcId="{89639745-F417-4106-B24D-053373D47A17}" destId="{7FADA555-00F5-4220-AD06-6F8EDEDDE9DF}" srcOrd="0" destOrd="0" presId="urn:microsoft.com/office/officeart/2005/8/layout/vList5"/>
    <dgm:cxn modelId="{43A0C493-DD0C-4E75-A2B5-80BEA8EB518C}" type="presParOf" srcId="{7FADA555-00F5-4220-AD06-6F8EDEDDE9DF}" destId="{EA694B42-60A8-432B-8B68-EF5CCF6C1CF5}" srcOrd="0" destOrd="0" presId="urn:microsoft.com/office/officeart/2005/8/layout/vList5"/>
    <dgm:cxn modelId="{D5095D3C-E284-459F-A1C9-4C5855DB59AB}" type="presParOf" srcId="{7FADA555-00F5-4220-AD06-6F8EDEDDE9DF}" destId="{41191E30-A166-4678-9199-FB73EA25A588}" srcOrd="1" destOrd="0" presId="urn:microsoft.com/office/officeart/2005/8/layout/vList5"/>
    <dgm:cxn modelId="{52166D63-EB55-4738-AD09-E61B3B1D4FD5}" type="presParOf" srcId="{89639745-F417-4106-B24D-053373D47A17}" destId="{2DC65932-C849-40C0-8A1F-68EEBCC8EC73}" srcOrd="1" destOrd="0" presId="urn:microsoft.com/office/officeart/2005/8/layout/vList5"/>
    <dgm:cxn modelId="{4F8D79C1-8DF3-4ED9-ACFE-9A2217DD76E5}" type="presParOf" srcId="{89639745-F417-4106-B24D-053373D47A17}" destId="{4172788F-FD74-4F36-89E4-4A7412FF3B5D}" srcOrd="2" destOrd="0" presId="urn:microsoft.com/office/officeart/2005/8/layout/vList5"/>
    <dgm:cxn modelId="{C6C44516-915F-4B46-9859-3D000D08C5EF}" type="presParOf" srcId="{4172788F-FD74-4F36-89E4-4A7412FF3B5D}" destId="{ED62EA3E-05C8-42E5-91FB-39A39187F95F}" srcOrd="0" destOrd="0" presId="urn:microsoft.com/office/officeart/2005/8/layout/vList5"/>
    <dgm:cxn modelId="{43F3B827-33D8-4C6B-8B19-CCCD3048BEDC}" type="presParOf" srcId="{4172788F-FD74-4F36-89E4-4A7412FF3B5D}" destId="{B40AEB1D-C36A-465E-9F30-383E3B9796B0}" srcOrd="1" destOrd="0" presId="urn:microsoft.com/office/officeart/2005/8/layout/vList5"/>
    <dgm:cxn modelId="{3729762E-CC6E-42E2-B2D0-A28C127C9E50}" type="presParOf" srcId="{89639745-F417-4106-B24D-053373D47A17}" destId="{7452E27A-2423-43D1-9DDD-4AB322FC7C50}" srcOrd="3" destOrd="0" presId="urn:microsoft.com/office/officeart/2005/8/layout/vList5"/>
    <dgm:cxn modelId="{1D281FAF-B091-43D1-8B02-DE448A288395}" type="presParOf" srcId="{89639745-F417-4106-B24D-053373D47A17}" destId="{E1DA1DD1-64C6-4491-9EE6-29A191F76786}" srcOrd="4" destOrd="0" presId="urn:microsoft.com/office/officeart/2005/8/layout/vList5"/>
    <dgm:cxn modelId="{D6D1AC10-D415-4493-AEF0-1D614891BFB5}" type="presParOf" srcId="{E1DA1DD1-64C6-4491-9EE6-29A191F76786}" destId="{CA4AA57D-58FF-48C7-9A35-58DCDD9E747B}" srcOrd="0" destOrd="0" presId="urn:microsoft.com/office/officeart/2005/8/layout/vList5"/>
    <dgm:cxn modelId="{D0CF5E7C-F439-476A-BA12-9F236E6EEAE0}" type="presParOf" srcId="{E1DA1DD1-64C6-4491-9EE6-29A191F76786}" destId="{6061FCE7-899C-45A1-9B3C-8994068CB706}" srcOrd="1" destOrd="0" presId="urn:microsoft.com/office/officeart/2005/8/layout/vList5"/>
    <dgm:cxn modelId="{65DE57FA-37A5-4F0C-B854-BA1B845306EB}" type="presParOf" srcId="{89639745-F417-4106-B24D-053373D47A17}" destId="{88DB0726-73C9-42E4-91EE-2DC9318FA9F2}" srcOrd="5" destOrd="0" presId="urn:microsoft.com/office/officeart/2005/8/layout/vList5"/>
    <dgm:cxn modelId="{82708574-C71C-47D7-8392-19991CC9978D}" type="presParOf" srcId="{89639745-F417-4106-B24D-053373D47A17}" destId="{C60793FD-7A3D-40DE-A032-C4C3A227F708}" srcOrd="6" destOrd="0" presId="urn:microsoft.com/office/officeart/2005/8/layout/vList5"/>
    <dgm:cxn modelId="{8A2AF02D-71A7-4397-8708-2C258ED150CB}" type="presParOf" srcId="{C60793FD-7A3D-40DE-A032-C4C3A227F708}" destId="{B69C8253-4632-4A45-9651-4E9CF61C0381}" srcOrd="0" destOrd="0" presId="urn:microsoft.com/office/officeart/2005/8/layout/vList5"/>
    <dgm:cxn modelId="{8C17A10D-C27C-4861-AEDF-02FCF0963549}" type="presParOf" srcId="{C60793FD-7A3D-40DE-A032-C4C3A227F708}" destId="{11BCD47E-8317-4E9A-810B-83C1449F2CBF}" srcOrd="1" destOrd="0" presId="urn:microsoft.com/office/officeart/2005/8/layout/vList5"/>
    <dgm:cxn modelId="{2E6AC215-8689-49EC-B4DD-58DF43D04C27}" type="presParOf" srcId="{89639745-F417-4106-B24D-053373D47A17}" destId="{63DD8B78-5E84-4688-8D3C-01F8A732C0B6}" srcOrd="7" destOrd="0" presId="urn:microsoft.com/office/officeart/2005/8/layout/vList5"/>
    <dgm:cxn modelId="{374EF6D9-5578-4E91-8D03-46C0AE788E65}" type="presParOf" srcId="{89639745-F417-4106-B24D-053373D47A17}" destId="{97813AD4-7AAF-4239-9175-5BDA23CC7E07}" srcOrd="8" destOrd="0" presId="urn:microsoft.com/office/officeart/2005/8/layout/vList5"/>
    <dgm:cxn modelId="{D19F6BE6-329E-48DA-A1FD-266619E42968}" type="presParOf" srcId="{97813AD4-7AAF-4239-9175-5BDA23CC7E07}" destId="{2E2F384A-688A-43E4-9590-0FE155145AC7}" srcOrd="0" destOrd="0" presId="urn:microsoft.com/office/officeart/2005/8/layout/vList5"/>
    <dgm:cxn modelId="{7BB76F45-4209-4AEF-8069-40430F3009AC}" type="presParOf" srcId="{97813AD4-7AAF-4239-9175-5BDA23CC7E07}" destId="{607483CF-C30F-4876-B7E6-E2C6957B5BF6}" srcOrd="1" destOrd="0" presId="urn:microsoft.com/office/officeart/2005/8/layout/vList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3C2A68-8867-4E09-8882-178415EADA9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73C0D4-A720-44CA-9214-5D2EE895F791}">
      <dgm:prSet phldrT="[Text]"/>
      <dgm:spPr/>
      <dgm:t>
        <a:bodyPr/>
        <a:lstStyle/>
        <a:p>
          <a:r>
            <a:rPr lang="en-US" dirty="0" smtClean="0"/>
            <a:t>Reorganize</a:t>
          </a:r>
          <a:endParaRPr lang="en-US" dirty="0"/>
        </a:p>
      </dgm:t>
    </dgm:pt>
    <dgm:pt modelId="{AA4F89C1-D675-42AB-A547-DE5FB9086B3A}" type="parTrans" cxnId="{6428EE37-35C6-4E52-827E-83D8BBDD1AD8}">
      <dgm:prSet/>
      <dgm:spPr/>
      <dgm:t>
        <a:bodyPr/>
        <a:lstStyle/>
        <a:p>
          <a:endParaRPr lang="en-US"/>
        </a:p>
      </dgm:t>
    </dgm:pt>
    <dgm:pt modelId="{FC489B3B-7448-46F8-B810-D58FD4E8831F}" type="sibTrans" cxnId="{6428EE37-35C6-4E52-827E-83D8BBDD1AD8}">
      <dgm:prSet/>
      <dgm:spPr/>
      <dgm:t>
        <a:bodyPr/>
        <a:lstStyle/>
        <a:p>
          <a:endParaRPr lang="en-US"/>
        </a:p>
      </dgm:t>
    </dgm:pt>
    <dgm:pt modelId="{5FBD9C0B-814B-4640-94C7-E6647E303C25}">
      <dgm:prSet phldrT="[Text]"/>
      <dgm:spPr/>
      <dgm:t>
        <a:bodyPr/>
        <a:lstStyle/>
        <a:p>
          <a:r>
            <a:rPr lang="en-US" dirty="0" smtClean="0"/>
            <a:t>Elementary, middle, and high school divisions for program development and results</a:t>
          </a:r>
          <a:endParaRPr lang="en-US" dirty="0"/>
        </a:p>
      </dgm:t>
    </dgm:pt>
    <dgm:pt modelId="{D41521FA-2DD7-4DE4-8F3A-299A86E04698}" type="parTrans" cxnId="{32B777F1-0132-4C3E-8A0C-82DAE22AD17E}">
      <dgm:prSet/>
      <dgm:spPr/>
      <dgm:t>
        <a:bodyPr/>
        <a:lstStyle/>
        <a:p>
          <a:endParaRPr lang="en-US"/>
        </a:p>
      </dgm:t>
    </dgm:pt>
    <dgm:pt modelId="{C0E3D929-B20B-4C90-9206-BD42158F8BFF}" type="sibTrans" cxnId="{32B777F1-0132-4C3E-8A0C-82DAE22AD17E}">
      <dgm:prSet/>
      <dgm:spPr/>
      <dgm:t>
        <a:bodyPr/>
        <a:lstStyle/>
        <a:p>
          <a:endParaRPr lang="en-US"/>
        </a:p>
      </dgm:t>
    </dgm:pt>
    <dgm:pt modelId="{B59EB0D8-E8EF-4598-ADE0-35BE68B7F146}">
      <dgm:prSet phldrT="[Text]"/>
      <dgm:spPr/>
      <dgm:t>
        <a:bodyPr/>
        <a:lstStyle/>
        <a:p>
          <a:r>
            <a:rPr lang="en-US" dirty="0" smtClean="0"/>
            <a:t>Redesign</a:t>
          </a:r>
          <a:endParaRPr lang="en-US" dirty="0"/>
        </a:p>
      </dgm:t>
    </dgm:pt>
    <dgm:pt modelId="{B3A2655A-A5C4-47A0-98C5-0A2F38341368}" type="parTrans" cxnId="{6D0B6A10-6EAB-420D-B6E7-895FFBB60334}">
      <dgm:prSet/>
      <dgm:spPr/>
      <dgm:t>
        <a:bodyPr/>
        <a:lstStyle/>
        <a:p>
          <a:endParaRPr lang="en-US"/>
        </a:p>
      </dgm:t>
    </dgm:pt>
    <dgm:pt modelId="{D1F9E496-729D-4D0A-8A31-CF4335EB5DBF}" type="sibTrans" cxnId="{6D0B6A10-6EAB-420D-B6E7-895FFBB60334}">
      <dgm:prSet/>
      <dgm:spPr/>
      <dgm:t>
        <a:bodyPr/>
        <a:lstStyle/>
        <a:p>
          <a:endParaRPr lang="en-US"/>
        </a:p>
      </dgm:t>
    </dgm:pt>
    <dgm:pt modelId="{86EF114C-6721-4E12-BB41-676BB4DDCD01}">
      <dgm:prSet phldrT="[Text]"/>
      <dgm:spPr/>
      <dgm:t>
        <a:bodyPr/>
        <a:lstStyle/>
        <a:p>
          <a:r>
            <a:rPr lang="en-US" dirty="0" smtClean="0"/>
            <a:t>New ways of doing school: time, location, program, incentives</a:t>
          </a:r>
          <a:endParaRPr lang="en-US" dirty="0"/>
        </a:p>
      </dgm:t>
    </dgm:pt>
    <dgm:pt modelId="{A74CD835-F3C2-4D3D-99E0-D44B45B96ABF}" type="parTrans" cxnId="{10863BB5-C7F6-465C-910B-08D863422AAE}">
      <dgm:prSet/>
      <dgm:spPr/>
      <dgm:t>
        <a:bodyPr/>
        <a:lstStyle/>
        <a:p>
          <a:endParaRPr lang="en-US"/>
        </a:p>
      </dgm:t>
    </dgm:pt>
    <dgm:pt modelId="{F6790861-EC0A-4970-827A-22EC39FA155D}" type="sibTrans" cxnId="{10863BB5-C7F6-465C-910B-08D863422AAE}">
      <dgm:prSet/>
      <dgm:spPr/>
      <dgm:t>
        <a:bodyPr/>
        <a:lstStyle/>
        <a:p>
          <a:endParaRPr lang="en-US"/>
        </a:p>
      </dgm:t>
    </dgm:pt>
    <dgm:pt modelId="{246BF0D4-6B59-45D9-8417-572062250A2E}">
      <dgm:prSet phldrT="[Text]"/>
      <dgm:spPr/>
      <dgm:t>
        <a:bodyPr/>
        <a:lstStyle/>
        <a:p>
          <a:r>
            <a:rPr lang="en-US" dirty="0" smtClean="0"/>
            <a:t>Reengage</a:t>
          </a:r>
          <a:endParaRPr lang="en-US" dirty="0"/>
        </a:p>
      </dgm:t>
    </dgm:pt>
    <dgm:pt modelId="{E8903B9E-37F7-4691-9D7A-51B516743EB5}" type="parTrans" cxnId="{12CB9DD9-268B-41C4-B5A9-E85A3D434E21}">
      <dgm:prSet/>
      <dgm:spPr/>
      <dgm:t>
        <a:bodyPr/>
        <a:lstStyle/>
        <a:p>
          <a:endParaRPr lang="en-US"/>
        </a:p>
      </dgm:t>
    </dgm:pt>
    <dgm:pt modelId="{C95E6812-6CFD-48DD-85D7-6873EA301BFA}" type="sibTrans" cxnId="{12CB9DD9-268B-41C4-B5A9-E85A3D434E21}">
      <dgm:prSet/>
      <dgm:spPr/>
      <dgm:t>
        <a:bodyPr/>
        <a:lstStyle/>
        <a:p>
          <a:endParaRPr lang="en-US"/>
        </a:p>
      </dgm:t>
    </dgm:pt>
    <dgm:pt modelId="{42B74E93-485F-4B6E-8B2A-E6B64637E61F}">
      <dgm:prSet phldrT="[Text]"/>
      <dgm:spPr/>
      <dgm:t>
        <a:bodyPr/>
        <a:lstStyle/>
        <a:p>
          <a:r>
            <a:rPr lang="en-US" dirty="0" smtClean="0"/>
            <a:t>Students in the right program, with the right support and the right incentives</a:t>
          </a:r>
          <a:endParaRPr lang="en-US" dirty="0"/>
        </a:p>
      </dgm:t>
    </dgm:pt>
    <dgm:pt modelId="{C9C50B45-AE51-46F2-8401-D094414D910C}" type="parTrans" cxnId="{E5C0176A-55B8-49D2-B718-B8D41D686365}">
      <dgm:prSet/>
      <dgm:spPr/>
      <dgm:t>
        <a:bodyPr/>
        <a:lstStyle/>
        <a:p>
          <a:endParaRPr lang="en-US"/>
        </a:p>
      </dgm:t>
    </dgm:pt>
    <dgm:pt modelId="{4DC0BEE3-7026-4EF2-ADFE-3C5102C68E09}" type="sibTrans" cxnId="{E5C0176A-55B8-49D2-B718-B8D41D686365}">
      <dgm:prSet/>
      <dgm:spPr/>
      <dgm:t>
        <a:bodyPr/>
        <a:lstStyle/>
        <a:p>
          <a:endParaRPr lang="en-US"/>
        </a:p>
      </dgm:t>
    </dgm:pt>
    <dgm:pt modelId="{1B8C4C20-3B1C-48BF-AC4A-420F29F50E63}">
      <dgm:prSet phldrT="[Text]"/>
      <dgm:spPr/>
      <dgm:t>
        <a:bodyPr/>
        <a:lstStyle/>
        <a:p>
          <a:r>
            <a:rPr lang="en-US" dirty="0" smtClean="0"/>
            <a:t>Reach Out</a:t>
          </a:r>
          <a:endParaRPr lang="en-US" dirty="0"/>
        </a:p>
      </dgm:t>
    </dgm:pt>
    <dgm:pt modelId="{0EFD1DBD-4271-4384-83DE-C49B8CE21FB5}" type="parTrans" cxnId="{1EF2A8BF-0638-4820-B45E-AD2FF0DB3B2D}">
      <dgm:prSet/>
      <dgm:spPr/>
    </dgm:pt>
    <dgm:pt modelId="{87BDCE64-9D0B-4FDB-AFE1-72DEC1E05961}" type="sibTrans" cxnId="{1EF2A8BF-0638-4820-B45E-AD2FF0DB3B2D}">
      <dgm:prSet/>
      <dgm:spPr/>
    </dgm:pt>
    <dgm:pt modelId="{53D0D12D-CC38-453A-88F2-546735B8E977}">
      <dgm:prSet phldrT="[Text]"/>
      <dgm:spPr/>
      <dgm:t>
        <a:bodyPr/>
        <a:lstStyle/>
        <a:p>
          <a:r>
            <a:rPr lang="en-US" dirty="0" smtClean="0"/>
            <a:t>Results</a:t>
          </a:r>
          <a:endParaRPr lang="en-US" dirty="0"/>
        </a:p>
      </dgm:t>
    </dgm:pt>
    <dgm:pt modelId="{BFA5538E-4CFC-419C-9CF5-81C5E6D65CD7}" type="parTrans" cxnId="{B092D8A2-042C-4A4C-BB2C-BAEE3F3A9B8A}">
      <dgm:prSet/>
      <dgm:spPr/>
    </dgm:pt>
    <dgm:pt modelId="{9D4E5203-C6EE-44A9-A068-8FCA1DD21F62}" type="sibTrans" cxnId="{B092D8A2-042C-4A4C-BB2C-BAEE3F3A9B8A}">
      <dgm:prSet/>
      <dgm:spPr/>
    </dgm:pt>
    <dgm:pt modelId="{AF95D697-03B1-48E3-8A4F-B9CE6E4A5F1A}">
      <dgm:prSet phldrT="[Text]"/>
      <dgm:spPr/>
      <dgm:t>
        <a:bodyPr/>
        <a:lstStyle/>
        <a:p>
          <a:r>
            <a:rPr lang="en-US" dirty="0" smtClean="0"/>
            <a:t>Leveraging community &amp; faith-based partners </a:t>
          </a:r>
          <a:endParaRPr lang="en-US" dirty="0"/>
        </a:p>
      </dgm:t>
    </dgm:pt>
    <dgm:pt modelId="{BBD0C124-A3C1-4980-A804-AA4CFF2096B1}" type="parTrans" cxnId="{52538FFA-4A78-448D-A05D-4516A55CC430}">
      <dgm:prSet/>
      <dgm:spPr/>
    </dgm:pt>
    <dgm:pt modelId="{4436E539-1E80-4AA4-9048-9CF954052376}" type="sibTrans" cxnId="{52538FFA-4A78-448D-A05D-4516A55CC430}">
      <dgm:prSet/>
      <dgm:spPr/>
    </dgm:pt>
    <dgm:pt modelId="{D6BFFBC4-44D0-4099-B55D-F189A6FAD853}">
      <dgm:prSet phldrT="[Text]"/>
      <dgm:spPr/>
      <dgm:t>
        <a:bodyPr/>
        <a:lstStyle/>
        <a:p>
          <a:r>
            <a:rPr lang="en-US" dirty="0" smtClean="0"/>
            <a:t>Monitor the effectiveness of current pathways &amp; improve measureable student outcomes</a:t>
          </a:r>
          <a:endParaRPr lang="en-US" dirty="0"/>
        </a:p>
      </dgm:t>
    </dgm:pt>
    <dgm:pt modelId="{3F6F1C93-AB2B-46B8-BEA0-E7B97867A3F0}" type="parTrans" cxnId="{5695842C-2AA8-4A88-923B-190395C03853}">
      <dgm:prSet/>
      <dgm:spPr/>
    </dgm:pt>
    <dgm:pt modelId="{670F419A-1711-4E43-B51B-026241F30A5E}" type="sibTrans" cxnId="{5695842C-2AA8-4A88-923B-190395C03853}">
      <dgm:prSet/>
      <dgm:spPr/>
    </dgm:pt>
    <dgm:pt modelId="{7AB45666-6A75-43FF-8784-4058A3527F0D}" type="pres">
      <dgm:prSet presAssocID="{E73C2A68-8867-4E09-8882-178415EADA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68C2ED-2D55-4FB8-AFA9-03599C0D9679}" type="pres">
      <dgm:prSet presAssocID="{2E73C0D4-A720-44CA-9214-5D2EE895F791}" presName="linNode" presStyleCnt="0"/>
      <dgm:spPr/>
    </dgm:pt>
    <dgm:pt modelId="{F4142181-8905-46DE-BFCF-B146307E4FEA}" type="pres">
      <dgm:prSet presAssocID="{2E73C0D4-A720-44CA-9214-5D2EE895F79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85959-046C-45C1-9585-C09C50D0143F}" type="pres">
      <dgm:prSet presAssocID="{2E73C0D4-A720-44CA-9214-5D2EE895F791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CE41D-3C42-4F20-8756-25C6434E179E}" type="pres">
      <dgm:prSet presAssocID="{FC489B3B-7448-46F8-B810-D58FD4E8831F}" presName="sp" presStyleCnt="0"/>
      <dgm:spPr/>
    </dgm:pt>
    <dgm:pt modelId="{FECE3815-EF57-4B10-98C2-FC3F64A7ACC5}" type="pres">
      <dgm:prSet presAssocID="{B59EB0D8-E8EF-4598-ADE0-35BE68B7F146}" presName="linNode" presStyleCnt="0"/>
      <dgm:spPr/>
    </dgm:pt>
    <dgm:pt modelId="{6C8FE186-D5CF-4579-9EB0-D6708CA1F658}" type="pres">
      <dgm:prSet presAssocID="{B59EB0D8-E8EF-4598-ADE0-35BE68B7F146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9F14-502E-44BD-A3E8-06FE2BA60A03}" type="pres">
      <dgm:prSet presAssocID="{B59EB0D8-E8EF-4598-ADE0-35BE68B7F146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065AA-0F1F-4F6A-A49B-302B9F7CA2B9}" type="pres">
      <dgm:prSet presAssocID="{D1F9E496-729D-4D0A-8A31-CF4335EB5DBF}" presName="sp" presStyleCnt="0"/>
      <dgm:spPr/>
    </dgm:pt>
    <dgm:pt modelId="{1525CA1F-FC52-4FDB-A987-E99E8AA1E00E}" type="pres">
      <dgm:prSet presAssocID="{246BF0D4-6B59-45D9-8417-572062250A2E}" presName="linNode" presStyleCnt="0"/>
      <dgm:spPr/>
    </dgm:pt>
    <dgm:pt modelId="{70A38DD2-FEC7-4C8D-B8C4-88C5A44FE595}" type="pres">
      <dgm:prSet presAssocID="{246BF0D4-6B59-45D9-8417-572062250A2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15C49-1E5A-40E1-8797-6022E1858103}" type="pres">
      <dgm:prSet presAssocID="{246BF0D4-6B59-45D9-8417-572062250A2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671E2-40B5-46E0-A1C4-194CF2C0B75A}" type="pres">
      <dgm:prSet presAssocID="{C95E6812-6CFD-48DD-85D7-6873EA301BFA}" presName="sp" presStyleCnt="0"/>
      <dgm:spPr/>
    </dgm:pt>
    <dgm:pt modelId="{8BA3AE67-8EFA-4D54-931F-68DD96C09144}" type="pres">
      <dgm:prSet presAssocID="{1B8C4C20-3B1C-48BF-AC4A-420F29F50E63}" presName="linNode" presStyleCnt="0"/>
      <dgm:spPr/>
    </dgm:pt>
    <dgm:pt modelId="{43471409-A1DA-41B2-9F08-74552DA7BD2A}" type="pres">
      <dgm:prSet presAssocID="{1B8C4C20-3B1C-48BF-AC4A-420F29F50E63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587E2C-2188-41F6-BD1E-F8748ADFB9BF}" type="pres">
      <dgm:prSet presAssocID="{1B8C4C20-3B1C-48BF-AC4A-420F29F50E63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AF745-C3B7-49EE-BBEF-6F81212F8178}" type="pres">
      <dgm:prSet presAssocID="{87BDCE64-9D0B-4FDB-AFE1-72DEC1E05961}" presName="sp" presStyleCnt="0"/>
      <dgm:spPr/>
    </dgm:pt>
    <dgm:pt modelId="{B471ABCF-CC03-48EB-BFAD-107D1C1587D1}" type="pres">
      <dgm:prSet presAssocID="{53D0D12D-CC38-453A-88F2-546735B8E977}" presName="linNode" presStyleCnt="0"/>
      <dgm:spPr/>
    </dgm:pt>
    <dgm:pt modelId="{B82AF9C5-0F3E-49BC-986D-6BCFC31DDAD3}" type="pres">
      <dgm:prSet presAssocID="{53D0D12D-CC38-453A-88F2-546735B8E977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69DCD-E6A9-43EA-A4C2-B706EED3C1EA}" type="pres">
      <dgm:prSet presAssocID="{53D0D12D-CC38-453A-88F2-546735B8E977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481620-DA2F-43C4-954B-B07436ED3D9C}" type="presOf" srcId="{B59EB0D8-E8EF-4598-ADE0-35BE68B7F146}" destId="{6C8FE186-D5CF-4579-9EB0-D6708CA1F658}" srcOrd="0" destOrd="0" presId="urn:microsoft.com/office/officeart/2005/8/layout/vList5"/>
    <dgm:cxn modelId="{D69CCDA7-DC6A-4E3C-9E13-190327CD534A}" type="presOf" srcId="{D6BFFBC4-44D0-4099-B55D-F189A6FAD853}" destId="{A6E69DCD-E6A9-43EA-A4C2-B706EED3C1EA}" srcOrd="0" destOrd="0" presId="urn:microsoft.com/office/officeart/2005/8/layout/vList5"/>
    <dgm:cxn modelId="{F3273BED-C66A-4C44-A07E-F73E7F3F8540}" type="presOf" srcId="{1B8C4C20-3B1C-48BF-AC4A-420F29F50E63}" destId="{43471409-A1DA-41B2-9F08-74552DA7BD2A}" srcOrd="0" destOrd="0" presId="urn:microsoft.com/office/officeart/2005/8/layout/vList5"/>
    <dgm:cxn modelId="{157AC2D0-406F-4FCA-B747-87FB49278DB0}" type="presOf" srcId="{42B74E93-485F-4B6E-8B2A-E6B64637E61F}" destId="{9BD15C49-1E5A-40E1-8797-6022E1858103}" srcOrd="0" destOrd="0" presId="urn:microsoft.com/office/officeart/2005/8/layout/vList5"/>
    <dgm:cxn modelId="{5695842C-2AA8-4A88-923B-190395C03853}" srcId="{53D0D12D-CC38-453A-88F2-546735B8E977}" destId="{D6BFFBC4-44D0-4099-B55D-F189A6FAD853}" srcOrd="0" destOrd="0" parTransId="{3F6F1C93-AB2B-46B8-BEA0-E7B97867A3F0}" sibTransId="{670F419A-1711-4E43-B51B-026241F30A5E}"/>
    <dgm:cxn modelId="{52538FFA-4A78-448D-A05D-4516A55CC430}" srcId="{1B8C4C20-3B1C-48BF-AC4A-420F29F50E63}" destId="{AF95D697-03B1-48E3-8A4F-B9CE6E4A5F1A}" srcOrd="0" destOrd="0" parTransId="{BBD0C124-A3C1-4980-A804-AA4CFF2096B1}" sibTransId="{4436E539-1E80-4AA4-9048-9CF954052376}"/>
    <dgm:cxn modelId="{B092D8A2-042C-4A4C-BB2C-BAEE3F3A9B8A}" srcId="{E73C2A68-8867-4E09-8882-178415EADA9B}" destId="{53D0D12D-CC38-453A-88F2-546735B8E977}" srcOrd="4" destOrd="0" parTransId="{BFA5538E-4CFC-419C-9CF5-81C5E6D65CD7}" sibTransId="{9D4E5203-C6EE-44A9-A068-8FCA1DD21F62}"/>
    <dgm:cxn modelId="{E7F1FDC3-309A-4572-B2C8-BB6C7F2A0738}" type="presOf" srcId="{86EF114C-6721-4E12-BB41-676BB4DDCD01}" destId="{91489F14-502E-44BD-A3E8-06FE2BA60A03}" srcOrd="0" destOrd="0" presId="urn:microsoft.com/office/officeart/2005/8/layout/vList5"/>
    <dgm:cxn modelId="{14BDDCA6-B47D-4BEB-B297-C70083F26832}" type="presOf" srcId="{246BF0D4-6B59-45D9-8417-572062250A2E}" destId="{70A38DD2-FEC7-4C8D-B8C4-88C5A44FE595}" srcOrd="0" destOrd="0" presId="urn:microsoft.com/office/officeart/2005/8/layout/vList5"/>
    <dgm:cxn modelId="{1EF2A8BF-0638-4820-B45E-AD2FF0DB3B2D}" srcId="{E73C2A68-8867-4E09-8882-178415EADA9B}" destId="{1B8C4C20-3B1C-48BF-AC4A-420F29F50E63}" srcOrd="3" destOrd="0" parTransId="{0EFD1DBD-4271-4384-83DE-C49B8CE21FB5}" sibTransId="{87BDCE64-9D0B-4FDB-AFE1-72DEC1E05961}"/>
    <dgm:cxn modelId="{32A79095-373C-405C-A3A9-20DDDF9CEE79}" type="presOf" srcId="{2E73C0D4-A720-44CA-9214-5D2EE895F791}" destId="{F4142181-8905-46DE-BFCF-B146307E4FEA}" srcOrd="0" destOrd="0" presId="urn:microsoft.com/office/officeart/2005/8/layout/vList5"/>
    <dgm:cxn modelId="{C5FC1DCE-ADC8-42A3-841D-2434AA6D7663}" type="presOf" srcId="{AF95D697-03B1-48E3-8A4F-B9CE6E4A5F1A}" destId="{88587E2C-2188-41F6-BD1E-F8748ADFB9BF}" srcOrd="0" destOrd="0" presId="urn:microsoft.com/office/officeart/2005/8/layout/vList5"/>
    <dgm:cxn modelId="{6D0B6A10-6EAB-420D-B6E7-895FFBB60334}" srcId="{E73C2A68-8867-4E09-8882-178415EADA9B}" destId="{B59EB0D8-E8EF-4598-ADE0-35BE68B7F146}" srcOrd="1" destOrd="0" parTransId="{B3A2655A-A5C4-47A0-98C5-0A2F38341368}" sibTransId="{D1F9E496-729D-4D0A-8A31-CF4335EB5DBF}"/>
    <dgm:cxn modelId="{78C5DFCC-939B-4837-9CF3-9F42CB8A843B}" type="presOf" srcId="{E73C2A68-8867-4E09-8882-178415EADA9B}" destId="{7AB45666-6A75-43FF-8784-4058A3527F0D}" srcOrd="0" destOrd="0" presId="urn:microsoft.com/office/officeart/2005/8/layout/vList5"/>
    <dgm:cxn modelId="{12CB9DD9-268B-41C4-B5A9-E85A3D434E21}" srcId="{E73C2A68-8867-4E09-8882-178415EADA9B}" destId="{246BF0D4-6B59-45D9-8417-572062250A2E}" srcOrd="2" destOrd="0" parTransId="{E8903B9E-37F7-4691-9D7A-51B516743EB5}" sibTransId="{C95E6812-6CFD-48DD-85D7-6873EA301BFA}"/>
    <dgm:cxn modelId="{32B777F1-0132-4C3E-8A0C-82DAE22AD17E}" srcId="{2E73C0D4-A720-44CA-9214-5D2EE895F791}" destId="{5FBD9C0B-814B-4640-94C7-E6647E303C25}" srcOrd="0" destOrd="0" parTransId="{D41521FA-2DD7-4DE4-8F3A-299A86E04698}" sibTransId="{C0E3D929-B20B-4C90-9206-BD42158F8BFF}"/>
    <dgm:cxn modelId="{E5C0176A-55B8-49D2-B718-B8D41D686365}" srcId="{246BF0D4-6B59-45D9-8417-572062250A2E}" destId="{42B74E93-485F-4B6E-8B2A-E6B64637E61F}" srcOrd="0" destOrd="0" parTransId="{C9C50B45-AE51-46F2-8401-D094414D910C}" sibTransId="{4DC0BEE3-7026-4EF2-ADFE-3C5102C68E09}"/>
    <dgm:cxn modelId="{10863BB5-C7F6-465C-910B-08D863422AAE}" srcId="{B59EB0D8-E8EF-4598-ADE0-35BE68B7F146}" destId="{86EF114C-6721-4E12-BB41-676BB4DDCD01}" srcOrd="0" destOrd="0" parTransId="{A74CD835-F3C2-4D3D-99E0-D44B45B96ABF}" sibTransId="{F6790861-EC0A-4970-827A-22EC39FA155D}"/>
    <dgm:cxn modelId="{BC9079EE-511B-4CF2-BC20-580F47E5169D}" type="presOf" srcId="{5FBD9C0B-814B-4640-94C7-E6647E303C25}" destId="{8D785959-046C-45C1-9585-C09C50D0143F}" srcOrd="0" destOrd="0" presId="urn:microsoft.com/office/officeart/2005/8/layout/vList5"/>
    <dgm:cxn modelId="{F09226A1-1C7D-487C-98CE-2E910E47AE45}" type="presOf" srcId="{53D0D12D-CC38-453A-88F2-546735B8E977}" destId="{B82AF9C5-0F3E-49BC-986D-6BCFC31DDAD3}" srcOrd="0" destOrd="0" presId="urn:microsoft.com/office/officeart/2005/8/layout/vList5"/>
    <dgm:cxn modelId="{6428EE37-35C6-4E52-827E-83D8BBDD1AD8}" srcId="{E73C2A68-8867-4E09-8882-178415EADA9B}" destId="{2E73C0D4-A720-44CA-9214-5D2EE895F791}" srcOrd="0" destOrd="0" parTransId="{AA4F89C1-D675-42AB-A547-DE5FB9086B3A}" sibTransId="{FC489B3B-7448-46F8-B810-D58FD4E8831F}"/>
    <dgm:cxn modelId="{F364BA8B-0EC6-4A4B-8F9A-39482019D68A}" type="presParOf" srcId="{7AB45666-6A75-43FF-8784-4058A3527F0D}" destId="{6268C2ED-2D55-4FB8-AFA9-03599C0D9679}" srcOrd="0" destOrd="0" presId="urn:microsoft.com/office/officeart/2005/8/layout/vList5"/>
    <dgm:cxn modelId="{C82E6C5D-3493-4C54-9609-C216A883453F}" type="presParOf" srcId="{6268C2ED-2D55-4FB8-AFA9-03599C0D9679}" destId="{F4142181-8905-46DE-BFCF-B146307E4FEA}" srcOrd="0" destOrd="0" presId="urn:microsoft.com/office/officeart/2005/8/layout/vList5"/>
    <dgm:cxn modelId="{9D8B6FD8-256F-4F9C-8C6C-510F9FDD179E}" type="presParOf" srcId="{6268C2ED-2D55-4FB8-AFA9-03599C0D9679}" destId="{8D785959-046C-45C1-9585-C09C50D0143F}" srcOrd="1" destOrd="0" presId="urn:microsoft.com/office/officeart/2005/8/layout/vList5"/>
    <dgm:cxn modelId="{0D8275A2-B3BC-43C7-A7F4-F301F6D95DB9}" type="presParOf" srcId="{7AB45666-6A75-43FF-8784-4058A3527F0D}" destId="{BEBCE41D-3C42-4F20-8756-25C6434E179E}" srcOrd="1" destOrd="0" presId="urn:microsoft.com/office/officeart/2005/8/layout/vList5"/>
    <dgm:cxn modelId="{DF71FE15-86EF-4639-BFBA-9BC32C28BCD0}" type="presParOf" srcId="{7AB45666-6A75-43FF-8784-4058A3527F0D}" destId="{FECE3815-EF57-4B10-98C2-FC3F64A7ACC5}" srcOrd="2" destOrd="0" presId="urn:microsoft.com/office/officeart/2005/8/layout/vList5"/>
    <dgm:cxn modelId="{DD0E6BDF-0405-4EE0-92F2-FE011745BE4A}" type="presParOf" srcId="{FECE3815-EF57-4B10-98C2-FC3F64A7ACC5}" destId="{6C8FE186-D5CF-4579-9EB0-D6708CA1F658}" srcOrd="0" destOrd="0" presId="urn:microsoft.com/office/officeart/2005/8/layout/vList5"/>
    <dgm:cxn modelId="{A57A96F4-AD70-4918-89DE-000A1A67BA29}" type="presParOf" srcId="{FECE3815-EF57-4B10-98C2-FC3F64A7ACC5}" destId="{91489F14-502E-44BD-A3E8-06FE2BA60A03}" srcOrd="1" destOrd="0" presId="urn:microsoft.com/office/officeart/2005/8/layout/vList5"/>
    <dgm:cxn modelId="{3B906E44-D8CB-4D7B-82AC-0630ED033D6D}" type="presParOf" srcId="{7AB45666-6A75-43FF-8784-4058A3527F0D}" destId="{8DB065AA-0F1F-4F6A-A49B-302B9F7CA2B9}" srcOrd="3" destOrd="0" presId="urn:microsoft.com/office/officeart/2005/8/layout/vList5"/>
    <dgm:cxn modelId="{54C02F00-EC70-4F80-916D-61E095F66C0E}" type="presParOf" srcId="{7AB45666-6A75-43FF-8784-4058A3527F0D}" destId="{1525CA1F-FC52-4FDB-A987-E99E8AA1E00E}" srcOrd="4" destOrd="0" presId="urn:microsoft.com/office/officeart/2005/8/layout/vList5"/>
    <dgm:cxn modelId="{564B199F-1408-441A-9850-8909E8A49B0A}" type="presParOf" srcId="{1525CA1F-FC52-4FDB-A987-E99E8AA1E00E}" destId="{70A38DD2-FEC7-4C8D-B8C4-88C5A44FE595}" srcOrd="0" destOrd="0" presId="urn:microsoft.com/office/officeart/2005/8/layout/vList5"/>
    <dgm:cxn modelId="{F9BEBBA6-4921-48FB-AE30-5679DC8B886D}" type="presParOf" srcId="{1525CA1F-FC52-4FDB-A987-E99E8AA1E00E}" destId="{9BD15C49-1E5A-40E1-8797-6022E1858103}" srcOrd="1" destOrd="0" presId="urn:microsoft.com/office/officeart/2005/8/layout/vList5"/>
    <dgm:cxn modelId="{557F3B0F-386B-4581-9594-453CE40891BA}" type="presParOf" srcId="{7AB45666-6A75-43FF-8784-4058A3527F0D}" destId="{735671E2-40B5-46E0-A1C4-194CF2C0B75A}" srcOrd="5" destOrd="0" presId="urn:microsoft.com/office/officeart/2005/8/layout/vList5"/>
    <dgm:cxn modelId="{ECF033C6-50CA-421C-AB05-F2C49841745F}" type="presParOf" srcId="{7AB45666-6A75-43FF-8784-4058A3527F0D}" destId="{8BA3AE67-8EFA-4D54-931F-68DD96C09144}" srcOrd="6" destOrd="0" presId="urn:microsoft.com/office/officeart/2005/8/layout/vList5"/>
    <dgm:cxn modelId="{2DAECB16-1772-41E8-A8C8-A32F2786B288}" type="presParOf" srcId="{8BA3AE67-8EFA-4D54-931F-68DD96C09144}" destId="{43471409-A1DA-41B2-9F08-74552DA7BD2A}" srcOrd="0" destOrd="0" presId="urn:microsoft.com/office/officeart/2005/8/layout/vList5"/>
    <dgm:cxn modelId="{5DA35178-886E-4EBF-B12B-8030E3322BAE}" type="presParOf" srcId="{8BA3AE67-8EFA-4D54-931F-68DD96C09144}" destId="{88587E2C-2188-41F6-BD1E-F8748ADFB9BF}" srcOrd="1" destOrd="0" presId="urn:microsoft.com/office/officeart/2005/8/layout/vList5"/>
    <dgm:cxn modelId="{17D5E00B-812C-4188-94EF-CD56CBF1C720}" type="presParOf" srcId="{7AB45666-6A75-43FF-8784-4058A3527F0D}" destId="{CD3AF745-C3B7-49EE-BBEF-6F81212F8178}" srcOrd="7" destOrd="0" presId="urn:microsoft.com/office/officeart/2005/8/layout/vList5"/>
    <dgm:cxn modelId="{419EC778-A74D-41FB-8459-DA7121D5F6EA}" type="presParOf" srcId="{7AB45666-6A75-43FF-8784-4058A3527F0D}" destId="{B471ABCF-CC03-48EB-BFAD-107D1C1587D1}" srcOrd="8" destOrd="0" presId="urn:microsoft.com/office/officeart/2005/8/layout/vList5"/>
    <dgm:cxn modelId="{574450CD-EB0E-4FD7-9FCC-F3851995B246}" type="presParOf" srcId="{B471ABCF-CC03-48EB-BFAD-107D1C1587D1}" destId="{B82AF9C5-0F3E-49BC-986D-6BCFC31DDAD3}" srcOrd="0" destOrd="0" presId="urn:microsoft.com/office/officeart/2005/8/layout/vList5"/>
    <dgm:cxn modelId="{71FE3B1C-CDE0-477D-A509-2D05D13D296A}" type="presParOf" srcId="{B471ABCF-CC03-48EB-BFAD-107D1C1587D1}" destId="{A6E69DCD-E6A9-43EA-A4C2-B706EED3C1EA}" srcOrd="1" destOrd="0" presId="urn:microsoft.com/office/officeart/2005/8/layout/vList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C109C2-A7D2-401D-BCF2-0962DD0C1F5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B62FCE-D2AE-489D-AC00-531C62B5109A}">
      <dgm:prSet phldrT="[Text]" custT="1"/>
      <dgm:spPr>
        <a:solidFill>
          <a:schemeClr val="tx2">
            <a:lumMod val="75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Executive Director, MP&amp;SS</a:t>
          </a:r>
          <a:endParaRPr lang="en-US" sz="1100" b="1" dirty="0"/>
        </a:p>
      </dgm:t>
    </dgm:pt>
    <dgm:pt modelId="{934260C4-F4BC-4604-91C3-24DAE38B4E9D}" type="parTrans" cxnId="{98FD28D6-3338-46B1-84D3-8F3E2687B74A}">
      <dgm:prSet/>
      <dgm:spPr/>
      <dgm:t>
        <a:bodyPr/>
        <a:lstStyle/>
        <a:p>
          <a:endParaRPr lang="en-US"/>
        </a:p>
      </dgm:t>
    </dgm:pt>
    <dgm:pt modelId="{BFAAEADA-D2E3-458D-A860-423AC2A6615C}" type="sibTrans" cxnId="{98FD28D6-3338-46B1-84D3-8F3E2687B74A}">
      <dgm:prSet/>
      <dgm:spPr/>
      <dgm:t>
        <a:bodyPr/>
        <a:lstStyle/>
        <a:p>
          <a:endParaRPr lang="en-US"/>
        </a:p>
      </dgm:t>
    </dgm:pt>
    <dgm:pt modelId="{3A19C990-8F78-4644-9526-96C9E2064732}">
      <dgm:prSet phldrT="[Text]" custT="1"/>
      <dgm:spPr/>
      <dgm:t>
        <a:bodyPr/>
        <a:lstStyle/>
        <a:p>
          <a:r>
            <a:rPr lang="en-US" sz="1100" b="1" dirty="0" smtClean="0"/>
            <a:t>Support Services</a:t>
          </a:r>
          <a:endParaRPr lang="en-US" sz="1100" b="1" dirty="0"/>
        </a:p>
      </dgm:t>
    </dgm:pt>
    <dgm:pt modelId="{E468967D-407E-47AF-901F-CA89A15794E2}" type="parTrans" cxnId="{B8CFB8C0-95CA-4BAB-8AD6-83F6E1C3F2A4}">
      <dgm:prSet/>
      <dgm:spPr/>
      <dgm:t>
        <a:bodyPr/>
        <a:lstStyle/>
        <a:p>
          <a:endParaRPr lang="en-US"/>
        </a:p>
      </dgm:t>
    </dgm:pt>
    <dgm:pt modelId="{9B69C12C-F560-49ED-B5FF-F2E579C651AD}" type="sibTrans" cxnId="{B8CFB8C0-95CA-4BAB-8AD6-83F6E1C3F2A4}">
      <dgm:prSet/>
      <dgm:spPr/>
      <dgm:t>
        <a:bodyPr/>
        <a:lstStyle/>
        <a:p>
          <a:endParaRPr lang="en-US"/>
        </a:p>
      </dgm:t>
    </dgm:pt>
    <dgm:pt modelId="{C867043E-460C-4ED2-B9FE-7BB955BB1772}">
      <dgm:prSet phldrT="[Text]" custT="1"/>
      <dgm:spPr/>
      <dgm:t>
        <a:bodyPr/>
        <a:lstStyle/>
        <a:p>
          <a:r>
            <a:rPr lang="en-US" sz="1100" b="1" dirty="0" smtClean="0"/>
            <a:t>Student Support</a:t>
          </a:r>
          <a:endParaRPr lang="en-US" sz="1100" b="1" dirty="0"/>
        </a:p>
      </dgm:t>
    </dgm:pt>
    <dgm:pt modelId="{9D0CBA9C-B403-450D-81BA-EF02F81D6857}" type="parTrans" cxnId="{EBD92DE0-A4D2-4482-963C-460F29B829E6}">
      <dgm:prSet/>
      <dgm:spPr/>
      <dgm:t>
        <a:bodyPr/>
        <a:lstStyle/>
        <a:p>
          <a:endParaRPr lang="en-US"/>
        </a:p>
      </dgm:t>
    </dgm:pt>
    <dgm:pt modelId="{6A3C58D2-47B5-47D9-8919-2D958D141F62}" type="sibTrans" cxnId="{EBD92DE0-A4D2-4482-963C-460F29B829E6}">
      <dgm:prSet/>
      <dgm:spPr/>
      <dgm:t>
        <a:bodyPr/>
        <a:lstStyle/>
        <a:p>
          <a:endParaRPr lang="en-US"/>
        </a:p>
      </dgm:t>
    </dgm:pt>
    <dgm:pt modelId="{3219F8A8-FA28-4738-BF8D-24A4D3F18860}">
      <dgm:prSet phldrT="[Text]" custT="1"/>
      <dgm:spPr/>
      <dgm:t>
        <a:bodyPr/>
        <a:lstStyle/>
        <a:p>
          <a:r>
            <a:rPr lang="en-US" sz="1100" b="1" dirty="0" smtClean="0"/>
            <a:t>Safe &amp; Healthy Schools</a:t>
          </a:r>
          <a:endParaRPr lang="en-US" sz="1100" b="1" dirty="0"/>
        </a:p>
      </dgm:t>
    </dgm:pt>
    <dgm:pt modelId="{890E5210-83CF-416C-B9F9-94710486D7FD}" type="parTrans" cxnId="{799A2301-F740-43E0-81A4-EC03FDF428C1}">
      <dgm:prSet/>
      <dgm:spPr/>
      <dgm:t>
        <a:bodyPr/>
        <a:lstStyle/>
        <a:p>
          <a:endParaRPr lang="en-US"/>
        </a:p>
      </dgm:t>
    </dgm:pt>
    <dgm:pt modelId="{BF69D401-7526-42C1-B3D9-F1D66456029B}" type="sibTrans" cxnId="{799A2301-F740-43E0-81A4-EC03FDF428C1}">
      <dgm:prSet/>
      <dgm:spPr/>
      <dgm:t>
        <a:bodyPr/>
        <a:lstStyle/>
        <a:p>
          <a:endParaRPr lang="en-US"/>
        </a:p>
      </dgm:t>
    </dgm:pt>
    <dgm:pt modelId="{33F5297F-5C30-48A4-A3F6-3114E30F6825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Multiple Pathways</a:t>
          </a:r>
          <a:endParaRPr lang="en-US" sz="1100" b="1" dirty="0"/>
        </a:p>
      </dgm:t>
    </dgm:pt>
    <dgm:pt modelId="{D7B72BCF-6B61-4455-B95A-B709D28FD590}" type="parTrans" cxnId="{BBAB0BF4-CDA3-4940-A8BF-BBF79BC5137D}">
      <dgm:prSet/>
      <dgm:spPr/>
      <dgm:t>
        <a:bodyPr/>
        <a:lstStyle/>
        <a:p>
          <a:endParaRPr lang="en-US"/>
        </a:p>
      </dgm:t>
    </dgm:pt>
    <dgm:pt modelId="{B1818BFE-B4C7-4C89-AD7C-5FC0AAA5562A}" type="sibTrans" cxnId="{BBAB0BF4-CDA3-4940-A8BF-BBF79BC5137D}">
      <dgm:prSet/>
      <dgm:spPr/>
      <dgm:t>
        <a:bodyPr/>
        <a:lstStyle/>
        <a:p>
          <a:endParaRPr lang="en-US"/>
        </a:p>
      </dgm:t>
    </dgm:pt>
    <dgm:pt modelId="{1FE6F895-411E-4014-BFA0-F588164F68BD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Elementary Programs</a:t>
          </a:r>
          <a:endParaRPr lang="en-US" sz="1100" b="1" dirty="0"/>
        </a:p>
      </dgm:t>
    </dgm:pt>
    <dgm:pt modelId="{27410F77-60E4-4FE5-920B-40571E775F9B}" type="parTrans" cxnId="{5E3D3A84-0402-433E-B577-F0550738187B}">
      <dgm:prSet/>
      <dgm:spPr/>
      <dgm:t>
        <a:bodyPr/>
        <a:lstStyle/>
        <a:p>
          <a:endParaRPr lang="en-US"/>
        </a:p>
      </dgm:t>
    </dgm:pt>
    <dgm:pt modelId="{1E0103AC-9B9D-4660-8CD9-EFFA5F0B23C4}" type="sibTrans" cxnId="{5E3D3A84-0402-433E-B577-F0550738187B}">
      <dgm:prSet/>
      <dgm:spPr/>
      <dgm:t>
        <a:bodyPr/>
        <a:lstStyle/>
        <a:p>
          <a:endParaRPr lang="en-US"/>
        </a:p>
      </dgm:t>
    </dgm:pt>
    <dgm:pt modelId="{1E461B2C-FD55-41F8-A809-B61D540BE165}">
      <dgm:prSet custT="1"/>
      <dgm:spPr/>
      <dgm:t>
        <a:bodyPr/>
        <a:lstStyle/>
        <a:p>
          <a:r>
            <a:rPr lang="en-US" sz="1100" b="1" dirty="0" smtClean="0"/>
            <a:t>Community Ed Services</a:t>
          </a:r>
          <a:endParaRPr lang="en-US" sz="1100" b="1" dirty="0"/>
        </a:p>
      </dgm:t>
    </dgm:pt>
    <dgm:pt modelId="{06EE48D3-4020-4466-ACC2-2F0E709023BF}" type="parTrans" cxnId="{4C401AEC-32C0-4CD9-876C-2666CA0199B6}">
      <dgm:prSet/>
      <dgm:spPr/>
      <dgm:t>
        <a:bodyPr/>
        <a:lstStyle/>
        <a:p>
          <a:endParaRPr lang="en-US"/>
        </a:p>
      </dgm:t>
    </dgm:pt>
    <dgm:pt modelId="{2E054CCA-5247-404F-B2BD-7C10DBB8E295}" type="sibTrans" cxnId="{4C401AEC-32C0-4CD9-876C-2666CA0199B6}">
      <dgm:prSet/>
      <dgm:spPr/>
      <dgm:t>
        <a:bodyPr/>
        <a:lstStyle/>
        <a:p>
          <a:endParaRPr lang="en-US"/>
        </a:p>
      </dgm:t>
    </dgm:pt>
    <dgm:pt modelId="{82ADFCF1-BD12-47F1-8C05-DC2DB95D1E6B}">
      <dgm:prSet custT="1"/>
      <dgm:spPr/>
      <dgm:t>
        <a:bodyPr/>
        <a:lstStyle/>
        <a:p>
          <a:r>
            <a:rPr lang="en-US" sz="1100" b="1" dirty="0" smtClean="0"/>
            <a:t>Health Related Services</a:t>
          </a:r>
          <a:endParaRPr lang="en-US" sz="1100" b="1" dirty="0"/>
        </a:p>
      </dgm:t>
    </dgm:pt>
    <dgm:pt modelId="{613027C2-33ED-4B20-914B-23A9DF26A7D9}" type="parTrans" cxnId="{2EDE1D87-EE3D-4F6D-A232-C439C40DD090}">
      <dgm:prSet/>
      <dgm:spPr/>
      <dgm:t>
        <a:bodyPr/>
        <a:lstStyle/>
        <a:p>
          <a:endParaRPr lang="en-US"/>
        </a:p>
      </dgm:t>
    </dgm:pt>
    <dgm:pt modelId="{56226E04-309C-4F70-8045-9BC1042AAC8F}" type="sibTrans" cxnId="{2EDE1D87-EE3D-4F6D-A232-C439C40DD090}">
      <dgm:prSet/>
      <dgm:spPr/>
      <dgm:t>
        <a:bodyPr/>
        <a:lstStyle/>
        <a:p>
          <a:endParaRPr lang="en-US"/>
        </a:p>
      </dgm:t>
    </dgm:pt>
    <dgm:pt modelId="{9305FEB8-9EE5-4B4B-9D93-7D4F34D73FB8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Middle Programs</a:t>
          </a:r>
          <a:endParaRPr lang="en-US" sz="1100" b="1" dirty="0"/>
        </a:p>
      </dgm:t>
    </dgm:pt>
    <dgm:pt modelId="{423315DC-7E4C-454D-83AF-919F1066C12D}" type="parTrans" cxnId="{A3549CB9-B167-49A6-A486-BB0855E221BE}">
      <dgm:prSet/>
      <dgm:spPr/>
      <dgm:t>
        <a:bodyPr/>
        <a:lstStyle/>
        <a:p>
          <a:endParaRPr lang="en-US"/>
        </a:p>
      </dgm:t>
    </dgm:pt>
    <dgm:pt modelId="{56E3BCAC-48AC-4727-9083-9F6E85E4BA10}" type="sibTrans" cxnId="{A3549CB9-B167-49A6-A486-BB0855E221BE}">
      <dgm:prSet/>
      <dgm:spPr/>
      <dgm:t>
        <a:bodyPr/>
        <a:lstStyle/>
        <a:p>
          <a:endParaRPr lang="en-US"/>
        </a:p>
      </dgm:t>
    </dgm:pt>
    <dgm:pt modelId="{892A4321-89D0-4382-BA76-D3303F631164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High School Programs</a:t>
          </a:r>
          <a:endParaRPr lang="en-US" sz="1100" b="1" dirty="0"/>
        </a:p>
      </dgm:t>
    </dgm:pt>
    <dgm:pt modelId="{859F97E9-DD33-40DE-9B7A-D2B4BE09A489}" type="parTrans" cxnId="{91032E3F-8570-4511-97F0-523C5BE299AD}">
      <dgm:prSet/>
      <dgm:spPr/>
      <dgm:t>
        <a:bodyPr/>
        <a:lstStyle/>
        <a:p>
          <a:endParaRPr lang="en-US"/>
        </a:p>
      </dgm:t>
    </dgm:pt>
    <dgm:pt modelId="{A91008EC-77C6-41B1-930E-BF14A1E9CDB8}" type="sibTrans" cxnId="{91032E3F-8570-4511-97F0-523C5BE299AD}">
      <dgm:prSet/>
      <dgm:spPr/>
      <dgm:t>
        <a:bodyPr/>
        <a:lstStyle/>
        <a:p>
          <a:endParaRPr lang="en-US"/>
        </a:p>
      </dgm:t>
    </dgm:pt>
    <dgm:pt modelId="{02CD1E9A-2059-4A04-92A8-2EFEAAA1D21A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100" b="1" dirty="0" smtClean="0"/>
            <a:t>K-20 Options</a:t>
          </a:r>
          <a:endParaRPr lang="en-US" sz="1100" b="1" dirty="0"/>
        </a:p>
      </dgm:t>
    </dgm:pt>
    <dgm:pt modelId="{BCBE9EF9-807A-4FE4-8C7F-094F7FA916FB}" type="parTrans" cxnId="{F7E75777-A951-4270-ACD0-A16EBE69C914}">
      <dgm:prSet/>
      <dgm:spPr/>
      <dgm:t>
        <a:bodyPr/>
        <a:lstStyle/>
        <a:p>
          <a:endParaRPr lang="en-US"/>
        </a:p>
      </dgm:t>
    </dgm:pt>
    <dgm:pt modelId="{6EEE02A9-E76E-4BD7-8CDC-A8C44F539BFC}" type="sibTrans" cxnId="{F7E75777-A951-4270-ACD0-A16EBE69C914}">
      <dgm:prSet/>
      <dgm:spPr/>
      <dgm:t>
        <a:bodyPr/>
        <a:lstStyle/>
        <a:p>
          <a:endParaRPr lang="en-US"/>
        </a:p>
      </dgm:t>
    </dgm:pt>
    <dgm:pt modelId="{525E4F78-6AAF-4740-B2EC-E9B862BE8D64}" type="pres">
      <dgm:prSet presAssocID="{96C109C2-A7D2-401D-BCF2-0962DD0C1F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0587EB0-3423-443D-AA44-E9B7C7F90D96}" type="pres">
      <dgm:prSet presAssocID="{C0B62FCE-D2AE-489D-AC00-531C62B5109A}" presName="hierRoot1" presStyleCnt="0"/>
      <dgm:spPr/>
    </dgm:pt>
    <dgm:pt modelId="{84C3A79C-8D8B-4ABE-B510-71FA00787C26}" type="pres">
      <dgm:prSet presAssocID="{C0B62FCE-D2AE-489D-AC00-531C62B5109A}" presName="composite" presStyleCnt="0"/>
      <dgm:spPr/>
    </dgm:pt>
    <dgm:pt modelId="{15741B9A-7264-43C2-B2D6-5857449D4DFC}" type="pres">
      <dgm:prSet presAssocID="{C0B62FCE-D2AE-489D-AC00-531C62B5109A}" presName="background" presStyleLbl="node0" presStyleIdx="0" presStyleCnt="1"/>
      <dgm:spPr/>
    </dgm:pt>
    <dgm:pt modelId="{5EECA7E9-3B0D-41FC-B94C-CE7C3631E955}" type="pres">
      <dgm:prSet presAssocID="{C0B62FCE-D2AE-489D-AC00-531C62B5109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D13AC0-B588-462F-933E-DB1E3E9852F9}" type="pres">
      <dgm:prSet presAssocID="{C0B62FCE-D2AE-489D-AC00-531C62B5109A}" presName="hierChild2" presStyleCnt="0"/>
      <dgm:spPr/>
    </dgm:pt>
    <dgm:pt modelId="{256FD5C5-90EF-4E83-9550-4B4FC21B63F1}" type="pres">
      <dgm:prSet presAssocID="{E468967D-407E-47AF-901F-CA89A15794E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20C9385-2E15-4EA4-BE52-B82E11254991}" type="pres">
      <dgm:prSet presAssocID="{3A19C990-8F78-4644-9526-96C9E2064732}" presName="hierRoot2" presStyleCnt="0"/>
      <dgm:spPr/>
    </dgm:pt>
    <dgm:pt modelId="{C04DF709-5991-4E56-AEA0-788943262A15}" type="pres">
      <dgm:prSet presAssocID="{3A19C990-8F78-4644-9526-96C9E2064732}" presName="composite2" presStyleCnt="0"/>
      <dgm:spPr/>
    </dgm:pt>
    <dgm:pt modelId="{CA59E655-EF85-44D2-BD3F-21A6FE573FC1}" type="pres">
      <dgm:prSet presAssocID="{3A19C990-8F78-4644-9526-96C9E2064732}" presName="background2" presStyleLbl="node2" presStyleIdx="0" presStyleCnt="2"/>
      <dgm:spPr/>
    </dgm:pt>
    <dgm:pt modelId="{A5FD898A-E2A6-45FD-9E6F-9AD9D7A6E3EE}" type="pres">
      <dgm:prSet presAssocID="{3A19C990-8F78-4644-9526-96C9E206473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481CC6-BC59-42B4-A798-CBCD49D6B9C0}" type="pres">
      <dgm:prSet presAssocID="{3A19C990-8F78-4644-9526-96C9E2064732}" presName="hierChild3" presStyleCnt="0"/>
      <dgm:spPr/>
    </dgm:pt>
    <dgm:pt modelId="{B02C4ACD-9DAF-4EF5-9337-179C70E1E3E1}" type="pres">
      <dgm:prSet presAssocID="{9D0CBA9C-B403-450D-81BA-EF02F81D6857}" presName="Name17" presStyleLbl="parChTrans1D3" presStyleIdx="0" presStyleCnt="8"/>
      <dgm:spPr/>
      <dgm:t>
        <a:bodyPr/>
        <a:lstStyle/>
        <a:p>
          <a:endParaRPr lang="en-US"/>
        </a:p>
      </dgm:t>
    </dgm:pt>
    <dgm:pt modelId="{EB5F8981-8ADD-4248-BB3E-9EDD1E485BFD}" type="pres">
      <dgm:prSet presAssocID="{C867043E-460C-4ED2-B9FE-7BB955BB1772}" presName="hierRoot3" presStyleCnt="0"/>
      <dgm:spPr/>
    </dgm:pt>
    <dgm:pt modelId="{2781E6BB-E536-4DDB-9D10-CD914983EC3E}" type="pres">
      <dgm:prSet presAssocID="{C867043E-460C-4ED2-B9FE-7BB955BB1772}" presName="composite3" presStyleCnt="0"/>
      <dgm:spPr/>
    </dgm:pt>
    <dgm:pt modelId="{527B1618-D65D-448F-8973-2F383C45D042}" type="pres">
      <dgm:prSet presAssocID="{C867043E-460C-4ED2-B9FE-7BB955BB1772}" presName="background3" presStyleLbl="node3" presStyleIdx="0" presStyleCnt="8"/>
      <dgm:spPr/>
    </dgm:pt>
    <dgm:pt modelId="{62513565-D10F-4E67-BC9F-8EBF2D2FACBF}" type="pres">
      <dgm:prSet presAssocID="{C867043E-460C-4ED2-B9FE-7BB955BB1772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90E758-02BD-462F-B8E6-7A56BD654709}" type="pres">
      <dgm:prSet presAssocID="{C867043E-460C-4ED2-B9FE-7BB955BB1772}" presName="hierChild4" presStyleCnt="0"/>
      <dgm:spPr/>
    </dgm:pt>
    <dgm:pt modelId="{041FF695-5FF6-4ABC-BC9D-F7CBC7C7CC2A}" type="pres">
      <dgm:prSet presAssocID="{890E5210-83CF-416C-B9F9-94710486D7FD}" presName="Name17" presStyleLbl="parChTrans1D3" presStyleIdx="1" presStyleCnt="8"/>
      <dgm:spPr/>
      <dgm:t>
        <a:bodyPr/>
        <a:lstStyle/>
        <a:p>
          <a:endParaRPr lang="en-US"/>
        </a:p>
      </dgm:t>
    </dgm:pt>
    <dgm:pt modelId="{302D2E93-5AD7-46E1-850D-3A10F2018352}" type="pres">
      <dgm:prSet presAssocID="{3219F8A8-FA28-4738-BF8D-24A4D3F18860}" presName="hierRoot3" presStyleCnt="0"/>
      <dgm:spPr/>
    </dgm:pt>
    <dgm:pt modelId="{C19DC888-A002-4AAC-AAAF-AD8A8AC52046}" type="pres">
      <dgm:prSet presAssocID="{3219F8A8-FA28-4738-BF8D-24A4D3F18860}" presName="composite3" presStyleCnt="0"/>
      <dgm:spPr/>
    </dgm:pt>
    <dgm:pt modelId="{AF8F12F4-5E1B-4E77-BE08-B6478F487804}" type="pres">
      <dgm:prSet presAssocID="{3219F8A8-FA28-4738-BF8D-24A4D3F18860}" presName="background3" presStyleLbl="node3" presStyleIdx="1" presStyleCnt="8"/>
      <dgm:spPr/>
    </dgm:pt>
    <dgm:pt modelId="{DE1056CA-A21D-4641-B4C0-22BEC9FEE1D4}" type="pres">
      <dgm:prSet presAssocID="{3219F8A8-FA28-4738-BF8D-24A4D3F18860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A47514-99BB-4ACE-A64C-DB382F415A5F}" type="pres">
      <dgm:prSet presAssocID="{3219F8A8-FA28-4738-BF8D-24A4D3F18860}" presName="hierChild4" presStyleCnt="0"/>
      <dgm:spPr/>
    </dgm:pt>
    <dgm:pt modelId="{323C2CD7-6110-4E2E-9E55-6478F74884F2}" type="pres">
      <dgm:prSet presAssocID="{06EE48D3-4020-4466-ACC2-2F0E709023BF}" presName="Name17" presStyleLbl="parChTrans1D3" presStyleIdx="2" presStyleCnt="8"/>
      <dgm:spPr/>
      <dgm:t>
        <a:bodyPr/>
        <a:lstStyle/>
        <a:p>
          <a:endParaRPr lang="en-US"/>
        </a:p>
      </dgm:t>
    </dgm:pt>
    <dgm:pt modelId="{FC3B9CBC-A4E5-4BB2-B200-27AAE3D0259F}" type="pres">
      <dgm:prSet presAssocID="{1E461B2C-FD55-41F8-A809-B61D540BE165}" presName="hierRoot3" presStyleCnt="0"/>
      <dgm:spPr/>
    </dgm:pt>
    <dgm:pt modelId="{CE140082-8AB2-4BB6-9A40-AF39194CC4A3}" type="pres">
      <dgm:prSet presAssocID="{1E461B2C-FD55-41F8-A809-B61D540BE165}" presName="composite3" presStyleCnt="0"/>
      <dgm:spPr/>
    </dgm:pt>
    <dgm:pt modelId="{56194753-C923-41FB-97D1-EEE09827D61E}" type="pres">
      <dgm:prSet presAssocID="{1E461B2C-FD55-41F8-A809-B61D540BE165}" presName="background3" presStyleLbl="node3" presStyleIdx="2" presStyleCnt="8"/>
      <dgm:spPr/>
    </dgm:pt>
    <dgm:pt modelId="{5BF0583F-FA66-4A60-9E3E-9446767D2B70}" type="pres">
      <dgm:prSet presAssocID="{1E461B2C-FD55-41F8-A809-B61D540BE165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301F3B-FDCB-487C-9FB5-3CAF20A89997}" type="pres">
      <dgm:prSet presAssocID="{1E461B2C-FD55-41F8-A809-B61D540BE165}" presName="hierChild4" presStyleCnt="0"/>
      <dgm:spPr/>
    </dgm:pt>
    <dgm:pt modelId="{8E679D35-E291-4D85-ACE0-6C40E70EF87B}" type="pres">
      <dgm:prSet presAssocID="{613027C2-33ED-4B20-914B-23A9DF26A7D9}" presName="Name17" presStyleLbl="parChTrans1D3" presStyleIdx="3" presStyleCnt="8"/>
      <dgm:spPr/>
      <dgm:t>
        <a:bodyPr/>
        <a:lstStyle/>
        <a:p>
          <a:endParaRPr lang="en-US"/>
        </a:p>
      </dgm:t>
    </dgm:pt>
    <dgm:pt modelId="{7CD059D8-48FE-440B-9959-3478AE6B710D}" type="pres">
      <dgm:prSet presAssocID="{82ADFCF1-BD12-47F1-8C05-DC2DB95D1E6B}" presName="hierRoot3" presStyleCnt="0"/>
      <dgm:spPr/>
    </dgm:pt>
    <dgm:pt modelId="{2F3553EB-CB60-4055-95EC-06C5C8166A2A}" type="pres">
      <dgm:prSet presAssocID="{82ADFCF1-BD12-47F1-8C05-DC2DB95D1E6B}" presName="composite3" presStyleCnt="0"/>
      <dgm:spPr/>
    </dgm:pt>
    <dgm:pt modelId="{E06B4D54-69F8-4F37-A771-C37111DC3C96}" type="pres">
      <dgm:prSet presAssocID="{82ADFCF1-BD12-47F1-8C05-DC2DB95D1E6B}" presName="background3" presStyleLbl="node3" presStyleIdx="3" presStyleCnt="8"/>
      <dgm:spPr/>
    </dgm:pt>
    <dgm:pt modelId="{09840E78-2E23-424E-8E51-BA3BDF770E13}" type="pres">
      <dgm:prSet presAssocID="{82ADFCF1-BD12-47F1-8C05-DC2DB95D1E6B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1D8496-0C4E-4415-99FB-F7D2341E9843}" type="pres">
      <dgm:prSet presAssocID="{82ADFCF1-BD12-47F1-8C05-DC2DB95D1E6B}" presName="hierChild4" presStyleCnt="0"/>
      <dgm:spPr/>
    </dgm:pt>
    <dgm:pt modelId="{EBBFCE87-98D5-41CF-96C0-0E54674193AA}" type="pres">
      <dgm:prSet presAssocID="{D7B72BCF-6B61-4455-B95A-B709D28FD59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704B1DD-3069-4F55-BA9A-8B880FDA3E2A}" type="pres">
      <dgm:prSet presAssocID="{33F5297F-5C30-48A4-A3F6-3114E30F6825}" presName="hierRoot2" presStyleCnt="0"/>
      <dgm:spPr/>
    </dgm:pt>
    <dgm:pt modelId="{9AF1D5C5-5F4B-422D-AB14-54DF8580C3D5}" type="pres">
      <dgm:prSet presAssocID="{33F5297F-5C30-48A4-A3F6-3114E30F6825}" presName="composite2" presStyleCnt="0"/>
      <dgm:spPr/>
    </dgm:pt>
    <dgm:pt modelId="{4F2EE26D-8BB6-46F4-B56A-144BC2964F40}" type="pres">
      <dgm:prSet presAssocID="{33F5297F-5C30-48A4-A3F6-3114E30F6825}" presName="background2" presStyleLbl="node2" presStyleIdx="1" presStyleCnt="2"/>
      <dgm:spPr/>
    </dgm:pt>
    <dgm:pt modelId="{639A5081-E16C-4F68-B6BA-D855FFF7FE03}" type="pres">
      <dgm:prSet presAssocID="{33F5297F-5C30-48A4-A3F6-3114E30F682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80463E-E2A6-4DDF-A91F-9C99DBF0A1EF}" type="pres">
      <dgm:prSet presAssocID="{33F5297F-5C30-48A4-A3F6-3114E30F6825}" presName="hierChild3" presStyleCnt="0"/>
      <dgm:spPr/>
    </dgm:pt>
    <dgm:pt modelId="{6FE93C59-985F-46DF-A0F1-336E0F622F3F}" type="pres">
      <dgm:prSet presAssocID="{27410F77-60E4-4FE5-920B-40571E775F9B}" presName="Name17" presStyleLbl="parChTrans1D3" presStyleIdx="4" presStyleCnt="8"/>
      <dgm:spPr/>
      <dgm:t>
        <a:bodyPr/>
        <a:lstStyle/>
        <a:p>
          <a:endParaRPr lang="en-US"/>
        </a:p>
      </dgm:t>
    </dgm:pt>
    <dgm:pt modelId="{0166B958-1A1C-4999-920E-620F2981C214}" type="pres">
      <dgm:prSet presAssocID="{1FE6F895-411E-4014-BFA0-F588164F68BD}" presName="hierRoot3" presStyleCnt="0"/>
      <dgm:spPr/>
    </dgm:pt>
    <dgm:pt modelId="{5B4505C3-B3CB-4FB9-B121-A4BE1B12D3DB}" type="pres">
      <dgm:prSet presAssocID="{1FE6F895-411E-4014-BFA0-F588164F68BD}" presName="composite3" presStyleCnt="0"/>
      <dgm:spPr/>
    </dgm:pt>
    <dgm:pt modelId="{742A379B-C6F4-4407-8AF6-2A17DC4BCC53}" type="pres">
      <dgm:prSet presAssocID="{1FE6F895-411E-4014-BFA0-F588164F68BD}" presName="background3" presStyleLbl="node3" presStyleIdx="4" presStyleCnt="8"/>
      <dgm:spPr/>
    </dgm:pt>
    <dgm:pt modelId="{44CFCCF1-4F5D-4FD6-9587-FDF3DBA6DA71}" type="pres">
      <dgm:prSet presAssocID="{1FE6F895-411E-4014-BFA0-F588164F68BD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6C6E28-7A31-4E6E-AD6C-05F521099FDF}" type="pres">
      <dgm:prSet presAssocID="{1FE6F895-411E-4014-BFA0-F588164F68BD}" presName="hierChild4" presStyleCnt="0"/>
      <dgm:spPr/>
    </dgm:pt>
    <dgm:pt modelId="{CC86838A-58FC-47E4-85B6-109A84C71699}" type="pres">
      <dgm:prSet presAssocID="{423315DC-7E4C-454D-83AF-919F1066C12D}" presName="Name17" presStyleLbl="parChTrans1D3" presStyleIdx="5" presStyleCnt="8"/>
      <dgm:spPr/>
      <dgm:t>
        <a:bodyPr/>
        <a:lstStyle/>
        <a:p>
          <a:endParaRPr lang="en-US"/>
        </a:p>
      </dgm:t>
    </dgm:pt>
    <dgm:pt modelId="{D6D7E7A2-DE84-44BF-AC58-37AC01346DF4}" type="pres">
      <dgm:prSet presAssocID="{9305FEB8-9EE5-4B4B-9D93-7D4F34D73FB8}" presName="hierRoot3" presStyleCnt="0"/>
      <dgm:spPr/>
    </dgm:pt>
    <dgm:pt modelId="{878E327B-2B3D-481E-8CFF-6C0BDE976405}" type="pres">
      <dgm:prSet presAssocID="{9305FEB8-9EE5-4B4B-9D93-7D4F34D73FB8}" presName="composite3" presStyleCnt="0"/>
      <dgm:spPr/>
    </dgm:pt>
    <dgm:pt modelId="{32F69306-9299-42CA-A3FA-B95A9DA6D41D}" type="pres">
      <dgm:prSet presAssocID="{9305FEB8-9EE5-4B4B-9D93-7D4F34D73FB8}" presName="background3" presStyleLbl="node3" presStyleIdx="5" presStyleCnt="8"/>
      <dgm:spPr/>
    </dgm:pt>
    <dgm:pt modelId="{17B02CD2-EBFE-4FB3-A17D-CB0A97A1952C}" type="pres">
      <dgm:prSet presAssocID="{9305FEB8-9EE5-4B4B-9D93-7D4F34D73FB8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91D8CC-2EE0-48C9-9E92-C8C068D1BE62}" type="pres">
      <dgm:prSet presAssocID="{9305FEB8-9EE5-4B4B-9D93-7D4F34D73FB8}" presName="hierChild4" presStyleCnt="0"/>
      <dgm:spPr/>
    </dgm:pt>
    <dgm:pt modelId="{08FBA96C-60F0-46FB-B032-BFA12A115175}" type="pres">
      <dgm:prSet presAssocID="{859F97E9-DD33-40DE-9B7A-D2B4BE09A489}" presName="Name17" presStyleLbl="parChTrans1D3" presStyleIdx="6" presStyleCnt="8"/>
      <dgm:spPr/>
      <dgm:t>
        <a:bodyPr/>
        <a:lstStyle/>
        <a:p>
          <a:endParaRPr lang="en-US"/>
        </a:p>
      </dgm:t>
    </dgm:pt>
    <dgm:pt modelId="{4D460D17-E705-40EB-8A77-D5BC9060B3CF}" type="pres">
      <dgm:prSet presAssocID="{892A4321-89D0-4382-BA76-D3303F631164}" presName="hierRoot3" presStyleCnt="0"/>
      <dgm:spPr/>
    </dgm:pt>
    <dgm:pt modelId="{77A4C185-BDDE-4C5D-A52D-EB8925D8C62A}" type="pres">
      <dgm:prSet presAssocID="{892A4321-89D0-4382-BA76-D3303F631164}" presName="composite3" presStyleCnt="0"/>
      <dgm:spPr/>
    </dgm:pt>
    <dgm:pt modelId="{68F2E224-2F7B-4365-95BD-65AA97F95D46}" type="pres">
      <dgm:prSet presAssocID="{892A4321-89D0-4382-BA76-D3303F631164}" presName="background3" presStyleLbl="node3" presStyleIdx="6" presStyleCnt="8"/>
      <dgm:spPr/>
    </dgm:pt>
    <dgm:pt modelId="{87DDE10A-7CD7-486C-BAC1-D797C3804107}" type="pres">
      <dgm:prSet presAssocID="{892A4321-89D0-4382-BA76-D3303F631164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373A3A-78A0-4CA3-8150-9C32209E4473}" type="pres">
      <dgm:prSet presAssocID="{892A4321-89D0-4382-BA76-D3303F631164}" presName="hierChild4" presStyleCnt="0"/>
      <dgm:spPr/>
    </dgm:pt>
    <dgm:pt modelId="{EFDD8DD0-A49D-42D0-B2F0-AA5EA41F756F}" type="pres">
      <dgm:prSet presAssocID="{BCBE9EF9-807A-4FE4-8C7F-094F7FA916FB}" presName="Name17" presStyleLbl="parChTrans1D3" presStyleIdx="7" presStyleCnt="8"/>
      <dgm:spPr/>
      <dgm:t>
        <a:bodyPr/>
        <a:lstStyle/>
        <a:p>
          <a:endParaRPr lang="en-US"/>
        </a:p>
      </dgm:t>
    </dgm:pt>
    <dgm:pt modelId="{B11C5F6F-70AA-4D65-A6A5-6EF610DF9B8F}" type="pres">
      <dgm:prSet presAssocID="{02CD1E9A-2059-4A04-92A8-2EFEAAA1D21A}" presName="hierRoot3" presStyleCnt="0"/>
      <dgm:spPr/>
    </dgm:pt>
    <dgm:pt modelId="{45C436ED-232D-4557-B6C0-4BB7397E2E19}" type="pres">
      <dgm:prSet presAssocID="{02CD1E9A-2059-4A04-92A8-2EFEAAA1D21A}" presName="composite3" presStyleCnt="0"/>
      <dgm:spPr/>
    </dgm:pt>
    <dgm:pt modelId="{CAA41F1D-57A1-453D-8BAE-ACDE17235E84}" type="pres">
      <dgm:prSet presAssocID="{02CD1E9A-2059-4A04-92A8-2EFEAAA1D21A}" presName="background3" presStyleLbl="node3" presStyleIdx="7" presStyleCnt="8"/>
      <dgm:spPr/>
    </dgm:pt>
    <dgm:pt modelId="{C62EB8F9-FCD8-4B27-B599-9135AAA07BAF}" type="pres">
      <dgm:prSet presAssocID="{02CD1E9A-2059-4A04-92A8-2EFEAAA1D21A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910E74-64A5-4FEC-B705-5CF75AF0B449}" type="pres">
      <dgm:prSet presAssocID="{02CD1E9A-2059-4A04-92A8-2EFEAAA1D21A}" presName="hierChild4" presStyleCnt="0"/>
      <dgm:spPr/>
    </dgm:pt>
  </dgm:ptLst>
  <dgm:cxnLst>
    <dgm:cxn modelId="{91032E3F-8570-4511-97F0-523C5BE299AD}" srcId="{33F5297F-5C30-48A4-A3F6-3114E30F6825}" destId="{892A4321-89D0-4382-BA76-D3303F631164}" srcOrd="2" destOrd="0" parTransId="{859F97E9-DD33-40DE-9B7A-D2B4BE09A489}" sibTransId="{A91008EC-77C6-41B1-930E-BF14A1E9CDB8}"/>
    <dgm:cxn modelId="{22850C0A-C851-435D-97D6-5C6F114F7DBF}" type="presOf" srcId="{1FE6F895-411E-4014-BFA0-F588164F68BD}" destId="{44CFCCF1-4F5D-4FD6-9587-FDF3DBA6DA71}" srcOrd="0" destOrd="0" presId="urn:microsoft.com/office/officeart/2005/8/layout/hierarchy1"/>
    <dgm:cxn modelId="{9DE0C3C1-32AB-47F6-ABFE-658323C3353D}" type="presOf" srcId="{613027C2-33ED-4B20-914B-23A9DF26A7D9}" destId="{8E679D35-E291-4D85-ACE0-6C40E70EF87B}" srcOrd="0" destOrd="0" presId="urn:microsoft.com/office/officeart/2005/8/layout/hierarchy1"/>
    <dgm:cxn modelId="{00309997-6C81-4009-9C9E-25E19E712764}" type="presOf" srcId="{890E5210-83CF-416C-B9F9-94710486D7FD}" destId="{041FF695-5FF6-4ABC-BC9D-F7CBC7C7CC2A}" srcOrd="0" destOrd="0" presId="urn:microsoft.com/office/officeart/2005/8/layout/hierarchy1"/>
    <dgm:cxn modelId="{5E3D3A84-0402-433E-B577-F0550738187B}" srcId="{33F5297F-5C30-48A4-A3F6-3114E30F6825}" destId="{1FE6F895-411E-4014-BFA0-F588164F68BD}" srcOrd="0" destOrd="0" parTransId="{27410F77-60E4-4FE5-920B-40571E775F9B}" sibTransId="{1E0103AC-9B9D-4660-8CD9-EFFA5F0B23C4}"/>
    <dgm:cxn modelId="{00B8A79B-CD91-4A58-888C-9CE1120558C9}" type="presOf" srcId="{06EE48D3-4020-4466-ACC2-2F0E709023BF}" destId="{323C2CD7-6110-4E2E-9E55-6478F74884F2}" srcOrd="0" destOrd="0" presId="urn:microsoft.com/office/officeart/2005/8/layout/hierarchy1"/>
    <dgm:cxn modelId="{F7E75777-A951-4270-ACD0-A16EBE69C914}" srcId="{33F5297F-5C30-48A4-A3F6-3114E30F6825}" destId="{02CD1E9A-2059-4A04-92A8-2EFEAAA1D21A}" srcOrd="3" destOrd="0" parTransId="{BCBE9EF9-807A-4FE4-8C7F-094F7FA916FB}" sibTransId="{6EEE02A9-E76E-4BD7-8CDC-A8C44F539BFC}"/>
    <dgm:cxn modelId="{EE1CDCF1-A98A-451F-9F61-149B43335694}" type="presOf" srcId="{33F5297F-5C30-48A4-A3F6-3114E30F6825}" destId="{639A5081-E16C-4F68-B6BA-D855FFF7FE03}" srcOrd="0" destOrd="0" presId="urn:microsoft.com/office/officeart/2005/8/layout/hierarchy1"/>
    <dgm:cxn modelId="{D449CE62-A29A-4D70-8A0F-0EDB55797A2B}" type="presOf" srcId="{02CD1E9A-2059-4A04-92A8-2EFEAAA1D21A}" destId="{C62EB8F9-FCD8-4B27-B599-9135AAA07BAF}" srcOrd="0" destOrd="0" presId="urn:microsoft.com/office/officeart/2005/8/layout/hierarchy1"/>
    <dgm:cxn modelId="{3D0AAC35-72A7-4C51-B7D3-B4C4E38183CA}" type="presOf" srcId="{82ADFCF1-BD12-47F1-8C05-DC2DB95D1E6B}" destId="{09840E78-2E23-424E-8E51-BA3BDF770E13}" srcOrd="0" destOrd="0" presId="urn:microsoft.com/office/officeart/2005/8/layout/hierarchy1"/>
    <dgm:cxn modelId="{ED925496-23E7-43C6-80D5-8297F04895C4}" type="presOf" srcId="{859F97E9-DD33-40DE-9B7A-D2B4BE09A489}" destId="{08FBA96C-60F0-46FB-B032-BFA12A115175}" srcOrd="0" destOrd="0" presId="urn:microsoft.com/office/officeart/2005/8/layout/hierarchy1"/>
    <dgm:cxn modelId="{76B98E28-DA68-4094-9DE1-F446C86290B9}" type="presOf" srcId="{27410F77-60E4-4FE5-920B-40571E775F9B}" destId="{6FE93C59-985F-46DF-A0F1-336E0F622F3F}" srcOrd="0" destOrd="0" presId="urn:microsoft.com/office/officeart/2005/8/layout/hierarchy1"/>
    <dgm:cxn modelId="{E04FCA94-2B35-4EDD-92D2-A6A94C855731}" type="presOf" srcId="{C0B62FCE-D2AE-489D-AC00-531C62B5109A}" destId="{5EECA7E9-3B0D-41FC-B94C-CE7C3631E955}" srcOrd="0" destOrd="0" presId="urn:microsoft.com/office/officeart/2005/8/layout/hierarchy1"/>
    <dgm:cxn modelId="{45BFC1F6-E151-4B26-8A71-F2C04870262D}" type="presOf" srcId="{3A19C990-8F78-4644-9526-96C9E2064732}" destId="{A5FD898A-E2A6-45FD-9E6F-9AD9D7A6E3EE}" srcOrd="0" destOrd="0" presId="urn:microsoft.com/office/officeart/2005/8/layout/hierarchy1"/>
    <dgm:cxn modelId="{98FD28D6-3338-46B1-84D3-8F3E2687B74A}" srcId="{96C109C2-A7D2-401D-BCF2-0962DD0C1F52}" destId="{C0B62FCE-D2AE-489D-AC00-531C62B5109A}" srcOrd="0" destOrd="0" parTransId="{934260C4-F4BC-4604-91C3-24DAE38B4E9D}" sibTransId="{BFAAEADA-D2E3-458D-A860-423AC2A6615C}"/>
    <dgm:cxn modelId="{B63C6513-9618-4256-94AE-393DD4CE7446}" type="presOf" srcId="{9305FEB8-9EE5-4B4B-9D93-7D4F34D73FB8}" destId="{17B02CD2-EBFE-4FB3-A17D-CB0A97A1952C}" srcOrd="0" destOrd="0" presId="urn:microsoft.com/office/officeart/2005/8/layout/hierarchy1"/>
    <dgm:cxn modelId="{A3549CB9-B167-49A6-A486-BB0855E221BE}" srcId="{33F5297F-5C30-48A4-A3F6-3114E30F6825}" destId="{9305FEB8-9EE5-4B4B-9D93-7D4F34D73FB8}" srcOrd="1" destOrd="0" parTransId="{423315DC-7E4C-454D-83AF-919F1066C12D}" sibTransId="{56E3BCAC-48AC-4727-9083-9F6E85E4BA10}"/>
    <dgm:cxn modelId="{DD8985D4-A902-4C3C-A84C-65E6930FA79E}" type="presOf" srcId="{C867043E-460C-4ED2-B9FE-7BB955BB1772}" destId="{62513565-D10F-4E67-BC9F-8EBF2D2FACBF}" srcOrd="0" destOrd="0" presId="urn:microsoft.com/office/officeart/2005/8/layout/hierarchy1"/>
    <dgm:cxn modelId="{8FE02076-AB17-4A81-8326-FFC8348E7DC5}" type="presOf" srcId="{3219F8A8-FA28-4738-BF8D-24A4D3F18860}" destId="{DE1056CA-A21D-4641-B4C0-22BEC9FEE1D4}" srcOrd="0" destOrd="0" presId="urn:microsoft.com/office/officeart/2005/8/layout/hierarchy1"/>
    <dgm:cxn modelId="{BBAB0BF4-CDA3-4940-A8BF-BBF79BC5137D}" srcId="{C0B62FCE-D2AE-489D-AC00-531C62B5109A}" destId="{33F5297F-5C30-48A4-A3F6-3114E30F6825}" srcOrd="1" destOrd="0" parTransId="{D7B72BCF-6B61-4455-B95A-B709D28FD590}" sibTransId="{B1818BFE-B4C7-4C89-AD7C-5FC0AAA5562A}"/>
    <dgm:cxn modelId="{2EDE1D87-EE3D-4F6D-A232-C439C40DD090}" srcId="{3A19C990-8F78-4644-9526-96C9E2064732}" destId="{82ADFCF1-BD12-47F1-8C05-DC2DB95D1E6B}" srcOrd="3" destOrd="0" parTransId="{613027C2-33ED-4B20-914B-23A9DF26A7D9}" sibTransId="{56226E04-309C-4F70-8045-9BC1042AAC8F}"/>
    <dgm:cxn modelId="{FF4DA6D5-74A8-4A19-8C2C-5D40A4EDB01D}" type="presOf" srcId="{BCBE9EF9-807A-4FE4-8C7F-094F7FA916FB}" destId="{EFDD8DD0-A49D-42D0-B2F0-AA5EA41F756F}" srcOrd="0" destOrd="0" presId="urn:microsoft.com/office/officeart/2005/8/layout/hierarchy1"/>
    <dgm:cxn modelId="{7CF5CD94-4238-4D38-981B-D4A140F9C0CB}" type="presOf" srcId="{96C109C2-A7D2-401D-BCF2-0962DD0C1F52}" destId="{525E4F78-6AAF-4740-B2EC-E9B862BE8D64}" srcOrd="0" destOrd="0" presId="urn:microsoft.com/office/officeart/2005/8/layout/hierarchy1"/>
    <dgm:cxn modelId="{7882D863-7E82-4A0A-9BD6-13B533D0D836}" type="presOf" srcId="{423315DC-7E4C-454D-83AF-919F1066C12D}" destId="{CC86838A-58FC-47E4-85B6-109A84C71699}" srcOrd="0" destOrd="0" presId="urn:microsoft.com/office/officeart/2005/8/layout/hierarchy1"/>
    <dgm:cxn modelId="{18A47EE8-741B-4C3D-B086-264C0F651442}" type="presOf" srcId="{D7B72BCF-6B61-4455-B95A-B709D28FD590}" destId="{EBBFCE87-98D5-41CF-96C0-0E54674193AA}" srcOrd="0" destOrd="0" presId="urn:microsoft.com/office/officeart/2005/8/layout/hierarchy1"/>
    <dgm:cxn modelId="{B8CFB8C0-95CA-4BAB-8AD6-83F6E1C3F2A4}" srcId="{C0B62FCE-D2AE-489D-AC00-531C62B5109A}" destId="{3A19C990-8F78-4644-9526-96C9E2064732}" srcOrd="0" destOrd="0" parTransId="{E468967D-407E-47AF-901F-CA89A15794E2}" sibTransId="{9B69C12C-F560-49ED-B5FF-F2E579C651AD}"/>
    <dgm:cxn modelId="{DFB76A3B-9981-4B04-BB75-EDA24337BD69}" type="presOf" srcId="{9D0CBA9C-B403-450D-81BA-EF02F81D6857}" destId="{B02C4ACD-9DAF-4EF5-9337-179C70E1E3E1}" srcOrd="0" destOrd="0" presId="urn:microsoft.com/office/officeart/2005/8/layout/hierarchy1"/>
    <dgm:cxn modelId="{4C401AEC-32C0-4CD9-876C-2666CA0199B6}" srcId="{3A19C990-8F78-4644-9526-96C9E2064732}" destId="{1E461B2C-FD55-41F8-A809-B61D540BE165}" srcOrd="2" destOrd="0" parTransId="{06EE48D3-4020-4466-ACC2-2F0E709023BF}" sibTransId="{2E054CCA-5247-404F-B2BD-7C10DBB8E295}"/>
    <dgm:cxn modelId="{A3700CB7-3318-499A-BB01-566F16F7BC11}" type="presOf" srcId="{892A4321-89D0-4382-BA76-D3303F631164}" destId="{87DDE10A-7CD7-486C-BAC1-D797C3804107}" srcOrd="0" destOrd="0" presId="urn:microsoft.com/office/officeart/2005/8/layout/hierarchy1"/>
    <dgm:cxn modelId="{799A2301-F740-43E0-81A4-EC03FDF428C1}" srcId="{3A19C990-8F78-4644-9526-96C9E2064732}" destId="{3219F8A8-FA28-4738-BF8D-24A4D3F18860}" srcOrd="1" destOrd="0" parTransId="{890E5210-83CF-416C-B9F9-94710486D7FD}" sibTransId="{BF69D401-7526-42C1-B3D9-F1D66456029B}"/>
    <dgm:cxn modelId="{F2E29917-0D6C-4510-B698-414E637A15F5}" type="presOf" srcId="{1E461B2C-FD55-41F8-A809-B61D540BE165}" destId="{5BF0583F-FA66-4A60-9E3E-9446767D2B70}" srcOrd="0" destOrd="0" presId="urn:microsoft.com/office/officeart/2005/8/layout/hierarchy1"/>
    <dgm:cxn modelId="{845C7549-990B-4636-81BF-C394B03A5538}" type="presOf" srcId="{E468967D-407E-47AF-901F-CA89A15794E2}" destId="{256FD5C5-90EF-4E83-9550-4B4FC21B63F1}" srcOrd="0" destOrd="0" presId="urn:microsoft.com/office/officeart/2005/8/layout/hierarchy1"/>
    <dgm:cxn modelId="{EBD92DE0-A4D2-4482-963C-460F29B829E6}" srcId="{3A19C990-8F78-4644-9526-96C9E2064732}" destId="{C867043E-460C-4ED2-B9FE-7BB955BB1772}" srcOrd="0" destOrd="0" parTransId="{9D0CBA9C-B403-450D-81BA-EF02F81D6857}" sibTransId="{6A3C58D2-47B5-47D9-8919-2D958D141F62}"/>
    <dgm:cxn modelId="{465B5B2D-3998-4B2C-9310-E04A0E68EA6C}" type="presParOf" srcId="{525E4F78-6AAF-4740-B2EC-E9B862BE8D64}" destId="{40587EB0-3423-443D-AA44-E9B7C7F90D96}" srcOrd="0" destOrd="0" presId="urn:microsoft.com/office/officeart/2005/8/layout/hierarchy1"/>
    <dgm:cxn modelId="{9EA92D05-5135-4E44-83EB-B9FD61B91694}" type="presParOf" srcId="{40587EB0-3423-443D-AA44-E9B7C7F90D96}" destId="{84C3A79C-8D8B-4ABE-B510-71FA00787C26}" srcOrd="0" destOrd="0" presId="urn:microsoft.com/office/officeart/2005/8/layout/hierarchy1"/>
    <dgm:cxn modelId="{DF909260-325C-4AA1-BE65-D799D13151CC}" type="presParOf" srcId="{84C3A79C-8D8B-4ABE-B510-71FA00787C26}" destId="{15741B9A-7264-43C2-B2D6-5857449D4DFC}" srcOrd="0" destOrd="0" presId="urn:microsoft.com/office/officeart/2005/8/layout/hierarchy1"/>
    <dgm:cxn modelId="{645CF6FE-AD71-477F-A6E6-BAA27EA03D06}" type="presParOf" srcId="{84C3A79C-8D8B-4ABE-B510-71FA00787C26}" destId="{5EECA7E9-3B0D-41FC-B94C-CE7C3631E955}" srcOrd="1" destOrd="0" presId="urn:microsoft.com/office/officeart/2005/8/layout/hierarchy1"/>
    <dgm:cxn modelId="{953EE56F-A006-4843-A6E1-0AF9E6D64B55}" type="presParOf" srcId="{40587EB0-3423-443D-AA44-E9B7C7F90D96}" destId="{D9D13AC0-B588-462F-933E-DB1E3E9852F9}" srcOrd="1" destOrd="0" presId="urn:microsoft.com/office/officeart/2005/8/layout/hierarchy1"/>
    <dgm:cxn modelId="{1CB9DC8E-C67A-4ED1-A16E-81AEE092D6D4}" type="presParOf" srcId="{D9D13AC0-B588-462F-933E-DB1E3E9852F9}" destId="{256FD5C5-90EF-4E83-9550-4B4FC21B63F1}" srcOrd="0" destOrd="0" presId="urn:microsoft.com/office/officeart/2005/8/layout/hierarchy1"/>
    <dgm:cxn modelId="{1D6D6056-F667-42AC-ABBA-66990D37ECB9}" type="presParOf" srcId="{D9D13AC0-B588-462F-933E-DB1E3E9852F9}" destId="{A20C9385-2E15-4EA4-BE52-B82E11254991}" srcOrd="1" destOrd="0" presId="urn:microsoft.com/office/officeart/2005/8/layout/hierarchy1"/>
    <dgm:cxn modelId="{FC6F496E-2F1F-41D8-A91E-C66B1FF84426}" type="presParOf" srcId="{A20C9385-2E15-4EA4-BE52-B82E11254991}" destId="{C04DF709-5991-4E56-AEA0-788943262A15}" srcOrd="0" destOrd="0" presId="urn:microsoft.com/office/officeart/2005/8/layout/hierarchy1"/>
    <dgm:cxn modelId="{63D46415-B8EA-4BB2-BAFD-7C0B2BC8FA48}" type="presParOf" srcId="{C04DF709-5991-4E56-AEA0-788943262A15}" destId="{CA59E655-EF85-44D2-BD3F-21A6FE573FC1}" srcOrd="0" destOrd="0" presId="urn:microsoft.com/office/officeart/2005/8/layout/hierarchy1"/>
    <dgm:cxn modelId="{7A6F4F0B-8BC6-4CAD-8533-F918F5767F29}" type="presParOf" srcId="{C04DF709-5991-4E56-AEA0-788943262A15}" destId="{A5FD898A-E2A6-45FD-9E6F-9AD9D7A6E3EE}" srcOrd="1" destOrd="0" presId="urn:microsoft.com/office/officeart/2005/8/layout/hierarchy1"/>
    <dgm:cxn modelId="{3DFFDA20-3BAF-47C4-A14E-12E184370554}" type="presParOf" srcId="{A20C9385-2E15-4EA4-BE52-B82E11254991}" destId="{40481CC6-BC59-42B4-A798-CBCD49D6B9C0}" srcOrd="1" destOrd="0" presId="urn:microsoft.com/office/officeart/2005/8/layout/hierarchy1"/>
    <dgm:cxn modelId="{9E225E7D-61AA-4DFA-AE4B-AC807B34A860}" type="presParOf" srcId="{40481CC6-BC59-42B4-A798-CBCD49D6B9C0}" destId="{B02C4ACD-9DAF-4EF5-9337-179C70E1E3E1}" srcOrd="0" destOrd="0" presId="urn:microsoft.com/office/officeart/2005/8/layout/hierarchy1"/>
    <dgm:cxn modelId="{FF145A05-0AC8-48C6-AD54-95519EEDE8FD}" type="presParOf" srcId="{40481CC6-BC59-42B4-A798-CBCD49D6B9C0}" destId="{EB5F8981-8ADD-4248-BB3E-9EDD1E485BFD}" srcOrd="1" destOrd="0" presId="urn:microsoft.com/office/officeart/2005/8/layout/hierarchy1"/>
    <dgm:cxn modelId="{1BE11BFB-A8C5-4EB7-8A09-8423A4681871}" type="presParOf" srcId="{EB5F8981-8ADD-4248-BB3E-9EDD1E485BFD}" destId="{2781E6BB-E536-4DDB-9D10-CD914983EC3E}" srcOrd="0" destOrd="0" presId="urn:microsoft.com/office/officeart/2005/8/layout/hierarchy1"/>
    <dgm:cxn modelId="{486323C6-7402-436A-90C2-60BEF5B8EB0F}" type="presParOf" srcId="{2781E6BB-E536-4DDB-9D10-CD914983EC3E}" destId="{527B1618-D65D-448F-8973-2F383C45D042}" srcOrd="0" destOrd="0" presId="urn:microsoft.com/office/officeart/2005/8/layout/hierarchy1"/>
    <dgm:cxn modelId="{C0CB851D-3866-4215-B76E-13D6A5E902BF}" type="presParOf" srcId="{2781E6BB-E536-4DDB-9D10-CD914983EC3E}" destId="{62513565-D10F-4E67-BC9F-8EBF2D2FACBF}" srcOrd="1" destOrd="0" presId="urn:microsoft.com/office/officeart/2005/8/layout/hierarchy1"/>
    <dgm:cxn modelId="{9D9C78AE-3E5A-4789-A479-0273E9F88EDB}" type="presParOf" srcId="{EB5F8981-8ADD-4248-BB3E-9EDD1E485BFD}" destId="{8C90E758-02BD-462F-B8E6-7A56BD654709}" srcOrd="1" destOrd="0" presId="urn:microsoft.com/office/officeart/2005/8/layout/hierarchy1"/>
    <dgm:cxn modelId="{2CFB34F3-13BD-48D4-8180-FA0E9B8B35D4}" type="presParOf" srcId="{40481CC6-BC59-42B4-A798-CBCD49D6B9C0}" destId="{041FF695-5FF6-4ABC-BC9D-F7CBC7C7CC2A}" srcOrd="2" destOrd="0" presId="urn:microsoft.com/office/officeart/2005/8/layout/hierarchy1"/>
    <dgm:cxn modelId="{BE594195-E692-4B63-AC67-1BB247A250E0}" type="presParOf" srcId="{40481CC6-BC59-42B4-A798-CBCD49D6B9C0}" destId="{302D2E93-5AD7-46E1-850D-3A10F2018352}" srcOrd="3" destOrd="0" presId="urn:microsoft.com/office/officeart/2005/8/layout/hierarchy1"/>
    <dgm:cxn modelId="{E9BE6E36-7185-4A7C-8B67-890C8E45EC06}" type="presParOf" srcId="{302D2E93-5AD7-46E1-850D-3A10F2018352}" destId="{C19DC888-A002-4AAC-AAAF-AD8A8AC52046}" srcOrd="0" destOrd="0" presId="urn:microsoft.com/office/officeart/2005/8/layout/hierarchy1"/>
    <dgm:cxn modelId="{B133F5A1-A175-4410-A664-0B6DB0E75039}" type="presParOf" srcId="{C19DC888-A002-4AAC-AAAF-AD8A8AC52046}" destId="{AF8F12F4-5E1B-4E77-BE08-B6478F487804}" srcOrd="0" destOrd="0" presId="urn:microsoft.com/office/officeart/2005/8/layout/hierarchy1"/>
    <dgm:cxn modelId="{8C757EAB-977B-4B7A-A9AC-59833BF1EBDA}" type="presParOf" srcId="{C19DC888-A002-4AAC-AAAF-AD8A8AC52046}" destId="{DE1056CA-A21D-4641-B4C0-22BEC9FEE1D4}" srcOrd="1" destOrd="0" presId="urn:microsoft.com/office/officeart/2005/8/layout/hierarchy1"/>
    <dgm:cxn modelId="{64EE9F89-9886-4BDC-88DA-3C3BD5FE4070}" type="presParOf" srcId="{302D2E93-5AD7-46E1-850D-3A10F2018352}" destId="{ECA47514-99BB-4ACE-A64C-DB382F415A5F}" srcOrd="1" destOrd="0" presId="urn:microsoft.com/office/officeart/2005/8/layout/hierarchy1"/>
    <dgm:cxn modelId="{C9A6CF32-3BD4-4E74-8D45-8912A163ACA2}" type="presParOf" srcId="{40481CC6-BC59-42B4-A798-CBCD49D6B9C0}" destId="{323C2CD7-6110-4E2E-9E55-6478F74884F2}" srcOrd="4" destOrd="0" presId="urn:microsoft.com/office/officeart/2005/8/layout/hierarchy1"/>
    <dgm:cxn modelId="{F4BC47C8-1074-4861-8910-99BA52C873EB}" type="presParOf" srcId="{40481CC6-BC59-42B4-A798-CBCD49D6B9C0}" destId="{FC3B9CBC-A4E5-4BB2-B200-27AAE3D0259F}" srcOrd="5" destOrd="0" presId="urn:microsoft.com/office/officeart/2005/8/layout/hierarchy1"/>
    <dgm:cxn modelId="{3E64FD51-1072-49DF-B516-EAC1F9BD0314}" type="presParOf" srcId="{FC3B9CBC-A4E5-4BB2-B200-27AAE3D0259F}" destId="{CE140082-8AB2-4BB6-9A40-AF39194CC4A3}" srcOrd="0" destOrd="0" presId="urn:microsoft.com/office/officeart/2005/8/layout/hierarchy1"/>
    <dgm:cxn modelId="{358CB045-04BD-4ADA-895B-74523662D39C}" type="presParOf" srcId="{CE140082-8AB2-4BB6-9A40-AF39194CC4A3}" destId="{56194753-C923-41FB-97D1-EEE09827D61E}" srcOrd="0" destOrd="0" presId="urn:microsoft.com/office/officeart/2005/8/layout/hierarchy1"/>
    <dgm:cxn modelId="{843188CC-795F-47F4-9B9F-F921BA013CB0}" type="presParOf" srcId="{CE140082-8AB2-4BB6-9A40-AF39194CC4A3}" destId="{5BF0583F-FA66-4A60-9E3E-9446767D2B70}" srcOrd="1" destOrd="0" presId="urn:microsoft.com/office/officeart/2005/8/layout/hierarchy1"/>
    <dgm:cxn modelId="{B1BA70AB-1A5A-411B-B540-01FDF480F029}" type="presParOf" srcId="{FC3B9CBC-A4E5-4BB2-B200-27AAE3D0259F}" destId="{21301F3B-FDCB-487C-9FB5-3CAF20A89997}" srcOrd="1" destOrd="0" presId="urn:microsoft.com/office/officeart/2005/8/layout/hierarchy1"/>
    <dgm:cxn modelId="{A02C5F91-7106-48E8-99AD-DFCCBBBD176D}" type="presParOf" srcId="{40481CC6-BC59-42B4-A798-CBCD49D6B9C0}" destId="{8E679D35-E291-4D85-ACE0-6C40E70EF87B}" srcOrd="6" destOrd="0" presId="urn:microsoft.com/office/officeart/2005/8/layout/hierarchy1"/>
    <dgm:cxn modelId="{27DAA185-2FE4-4DEB-9062-41185D2F2423}" type="presParOf" srcId="{40481CC6-BC59-42B4-A798-CBCD49D6B9C0}" destId="{7CD059D8-48FE-440B-9959-3478AE6B710D}" srcOrd="7" destOrd="0" presId="urn:microsoft.com/office/officeart/2005/8/layout/hierarchy1"/>
    <dgm:cxn modelId="{7D002A29-49C0-420D-B50D-E4BA12D4BC17}" type="presParOf" srcId="{7CD059D8-48FE-440B-9959-3478AE6B710D}" destId="{2F3553EB-CB60-4055-95EC-06C5C8166A2A}" srcOrd="0" destOrd="0" presId="urn:microsoft.com/office/officeart/2005/8/layout/hierarchy1"/>
    <dgm:cxn modelId="{4818872C-C2D9-4243-958D-E5E2DA78626B}" type="presParOf" srcId="{2F3553EB-CB60-4055-95EC-06C5C8166A2A}" destId="{E06B4D54-69F8-4F37-A771-C37111DC3C96}" srcOrd="0" destOrd="0" presId="urn:microsoft.com/office/officeart/2005/8/layout/hierarchy1"/>
    <dgm:cxn modelId="{2441EAB0-570D-4075-BDD9-B24E2AB21C86}" type="presParOf" srcId="{2F3553EB-CB60-4055-95EC-06C5C8166A2A}" destId="{09840E78-2E23-424E-8E51-BA3BDF770E13}" srcOrd="1" destOrd="0" presId="urn:microsoft.com/office/officeart/2005/8/layout/hierarchy1"/>
    <dgm:cxn modelId="{7ABBBDE5-FE85-4D4E-B173-7D0D32C2A8A5}" type="presParOf" srcId="{7CD059D8-48FE-440B-9959-3478AE6B710D}" destId="{881D8496-0C4E-4415-99FB-F7D2341E9843}" srcOrd="1" destOrd="0" presId="urn:microsoft.com/office/officeart/2005/8/layout/hierarchy1"/>
    <dgm:cxn modelId="{98B0E899-0E0F-49FA-A3E2-D23999B6A8D8}" type="presParOf" srcId="{D9D13AC0-B588-462F-933E-DB1E3E9852F9}" destId="{EBBFCE87-98D5-41CF-96C0-0E54674193AA}" srcOrd="2" destOrd="0" presId="urn:microsoft.com/office/officeart/2005/8/layout/hierarchy1"/>
    <dgm:cxn modelId="{B3EF0871-980F-4D42-9446-5D3BD342F895}" type="presParOf" srcId="{D9D13AC0-B588-462F-933E-DB1E3E9852F9}" destId="{C704B1DD-3069-4F55-BA9A-8B880FDA3E2A}" srcOrd="3" destOrd="0" presId="urn:microsoft.com/office/officeart/2005/8/layout/hierarchy1"/>
    <dgm:cxn modelId="{935FA5DD-90EE-48ED-BCB4-3D8EAEDE65C9}" type="presParOf" srcId="{C704B1DD-3069-4F55-BA9A-8B880FDA3E2A}" destId="{9AF1D5C5-5F4B-422D-AB14-54DF8580C3D5}" srcOrd="0" destOrd="0" presId="urn:microsoft.com/office/officeart/2005/8/layout/hierarchy1"/>
    <dgm:cxn modelId="{E9F03954-2CF6-42E5-83C6-9424002FEC43}" type="presParOf" srcId="{9AF1D5C5-5F4B-422D-AB14-54DF8580C3D5}" destId="{4F2EE26D-8BB6-46F4-B56A-144BC2964F40}" srcOrd="0" destOrd="0" presId="urn:microsoft.com/office/officeart/2005/8/layout/hierarchy1"/>
    <dgm:cxn modelId="{C525E67A-8CF0-4073-9953-51CEF9F9AA26}" type="presParOf" srcId="{9AF1D5C5-5F4B-422D-AB14-54DF8580C3D5}" destId="{639A5081-E16C-4F68-B6BA-D855FFF7FE03}" srcOrd="1" destOrd="0" presId="urn:microsoft.com/office/officeart/2005/8/layout/hierarchy1"/>
    <dgm:cxn modelId="{6DABB2BF-5B76-424D-A473-F771E2FEF312}" type="presParOf" srcId="{C704B1DD-3069-4F55-BA9A-8B880FDA3E2A}" destId="{B180463E-E2A6-4DDF-A91F-9C99DBF0A1EF}" srcOrd="1" destOrd="0" presId="urn:microsoft.com/office/officeart/2005/8/layout/hierarchy1"/>
    <dgm:cxn modelId="{98F5D1C1-1481-4FF3-8D10-02345C5E31AA}" type="presParOf" srcId="{B180463E-E2A6-4DDF-A91F-9C99DBF0A1EF}" destId="{6FE93C59-985F-46DF-A0F1-336E0F622F3F}" srcOrd="0" destOrd="0" presId="urn:microsoft.com/office/officeart/2005/8/layout/hierarchy1"/>
    <dgm:cxn modelId="{DD61EE43-7BF2-4EED-939F-849333B3E3E5}" type="presParOf" srcId="{B180463E-E2A6-4DDF-A91F-9C99DBF0A1EF}" destId="{0166B958-1A1C-4999-920E-620F2981C214}" srcOrd="1" destOrd="0" presId="urn:microsoft.com/office/officeart/2005/8/layout/hierarchy1"/>
    <dgm:cxn modelId="{8637E5CF-4511-4203-9A01-304CF2350E30}" type="presParOf" srcId="{0166B958-1A1C-4999-920E-620F2981C214}" destId="{5B4505C3-B3CB-4FB9-B121-A4BE1B12D3DB}" srcOrd="0" destOrd="0" presId="urn:microsoft.com/office/officeart/2005/8/layout/hierarchy1"/>
    <dgm:cxn modelId="{605D93BB-8379-48C1-99BC-6EDD21DEDB98}" type="presParOf" srcId="{5B4505C3-B3CB-4FB9-B121-A4BE1B12D3DB}" destId="{742A379B-C6F4-4407-8AF6-2A17DC4BCC53}" srcOrd="0" destOrd="0" presId="urn:microsoft.com/office/officeart/2005/8/layout/hierarchy1"/>
    <dgm:cxn modelId="{2616B580-CAD8-4F74-8FF6-9AE7625687CA}" type="presParOf" srcId="{5B4505C3-B3CB-4FB9-B121-A4BE1B12D3DB}" destId="{44CFCCF1-4F5D-4FD6-9587-FDF3DBA6DA71}" srcOrd="1" destOrd="0" presId="urn:microsoft.com/office/officeart/2005/8/layout/hierarchy1"/>
    <dgm:cxn modelId="{7E1E2038-3040-46DF-B8F4-DC6A56F6B9E3}" type="presParOf" srcId="{0166B958-1A1C-4999-920E-620F2981C214}" destId="{676C6E28-7A31-4E6E-AD6C-05F521099FDF}" srcOrd="1" destOrd="0" presId="urn:microsoft.com/office/officeart/2005/8/layout/hierarchy1"/>
    <dgm:cxn modelId="{158A3A2D-7D6A-40D7-B5DB-177A547BAB58}" type="presParOf" srcId="{B180463E-E2A6-4DDF-A91F-9C99DBF0A1EF}" destId="{CC86838A-58FC-47E4-85B6-109A84C71699}" srcOrd="2" destOrd="0" presId="urn:microsoft.com/office/officeart/2005/8/layout/hierarchy1"/>
    <dgm:cxn modelId="{6A676AD8-B901-43E1-BB08-CCF1C33B6C9E}" type="presParOf" srcId="{B180463E-E2A6-4DDF-A91F-9C99DBF0A1EF}" destId="{D6D7E7A2-DE84-44BF-AC58-37AC01346DF4}" srcOrd="3" destOrd="0" presId="urn:microsoft.com/office/officeart/2005/8/layout/hierarchy1"/>
    <dgm:cxn modelId="{DA6D7CF0-88AF-4BC6-B41A-7B4C24B57E02}" type="presParOf" srcId="{D6D7E7A2-DE84-44BF-AC58-37AC01346DF4}" destId="{878E327B-2B3D-481E-8CFF-6C0BDE976405}" srcOrd="0" destOrd="0" presId="urn:microsoft.com/office/officeart/2005/8/layout/hierarchy1"/>
    <dgm:cxn modelId="{3B5BF8E6-C728-4813-A8D6-F6ACA2B14168}" type="presParOf" srcId="{878E327B-2B3D-481E-8CFF-6C0BDE976405}" destId="{32F69306-9299-42CA-A3FA-B95A9DA6D41D}" srcOrd="0" destOrd="0" presId="urn:microsoft.com/office/officeart/2005/8/layout/hierarchy1"/>
    <dgm:cxn modelId="{6A1DF6AB-404C-4B46-BBDA-C222A1D88952}" type="presParOf" srcId="{878E327B-2B3D-481E-8CFF-6C0BDE976405}" destId="{17B02CD2-EBFE-4FB3-A17D-CB0A97A1952C}" srcOrd="1" destOrd="0" presId="urn:microsoft.com/office/officeart/2005/8/layout/hierarchy1"/>
    <dgm:cxn modelId="{3532B534-20A9-414A-87AB-DC2C9FE600D0}" type="presParOf" srcId="{D6D7E7A2-DE84-44BF-AC58-37AC01346DF4}" destId="{2891D8CC-2EE0-48C9-9E92-C8C068D1BE62}" srcOrd="1" destOrd="0" presId="urn:microsoft.com/office/officeart/2005/8/layout/hierarchy1"/>
    <dgm:cxn modelId="{33D71B62-D840-435A-91E1-8CD8B64BC00E}" type="presParOf" srcId="{B180463E-E2A6-4DDF-A91F-9C99DBF0A1EF}" destId="{08FBA96C-60F0-46FB-B032-BFA12A115175}" srcOrd="4" destOrd="0" presId="urn:microsoft.com/office/officeart/2005/8/layout/hierarchy1"/>
    <dgm:cxn modelId="{FAA0449C-C22F-48D3-8FE6-F36B8392F1EF}" type="presParOf" srcId="{B180463E-E2A6-4DDF-A91F-9C99DBF0A1EF}" destId="{4D460D17-E705-40EB-8A77-D5BC9060B3CF}" srcOrd="5" destOrd="0" presId="urn:microsoft.com/office/officeart/2005/8/layout/hierarchy1"/>
    <dgm:cxn modelId="{223CA931-B9B7-40A2-AEB1-7F07BBAA121A}" type="presParOf" srcId="{4D460D17-E705-40EB-8A77-D5BC9060B3CF}" destId="{77A4C185-BDDE-4C5D-A52D-EB8925D8C62A}" srcOrd="0" destOrd="0" presId="urn:microsoft.com/office/officeart/2005/8/layout/hierarchy1"/>
    <dgm:cxn modelId="{3551E7BE-3DA7-460D-8E3A-FAB3ED3C89C9}" type="presParOf" srcId="{77A4C185-BDDE-4C5D-A52D-EB8925D8C62A}" destId="{68F2E224-2F7B-4365-95BD-65AA97F95D46}" srcOrd="0" destOrd="0" presId="urn:microsoft.com/office/officeart/2005/8/layout/hierarchy1"/>
    <dgm:cxn modelId="{3E7E7139-DF16-474C-A9BB-0C1B0C11E7EB}" type="presParOf" srcId="{77A4C185-BDDE-4C5D-A52D-EB8925D8C62A}" destId="{87DDE10A-7CD7-486C-BAC1-D797C3804107}" srcOrd="1" destOrd="0" presId="urn:microsoft.com/office/officeart/2005/8/layout/hierarchy1"/>
    <dgm:cxn modelId="{F44F5DF6-A22E-4110-8416-B773ED00C9A1}" type="presParOf" srcId="{4D460D17-E705-40EB-8A77-D5BC9060B3CF}" destId="{C3373A3A-78A0-4CA3-8150-9C32209E4473}" srcOrd="1" destOrd="0" presId="urn:microsoft.com/office/officeart/2005/8/layout/hierarchy1"/>
    <dgm:cxn modelId="{8CD654E7-61D5-4BE4-BEF2-E9408826C0CF}" type="presParOf" srcId="{B180463E-E2A6-4DDF-A91F-9C99DBF0A1EF}" destId="{EFDD8DD0-A49D-42D0-B2F0-AA5EA41F756F}" srcOrd="6" destOrd="0" presId="urn:microsoft.com/office/officeart/2005/8/layout/hierarchy1"/>
    <dgm:cxn modelId="{B7D960F8-5AF2-4546-BFBA-A78997C5E114}" type="presParOf" srcId="{B180463E-E2A6-4DDF-A91F-9C99DBF0A1EF}" destId="{B11C5F6F-70AA-4D65-A6A5-6EF610DF9B8F}" srcOrd="7" destOrd="0" presId="urn:microsoft.com/office/officeart/2005/8/layout/hierarchy1"/>
    <dgm:cxn modelId="{EA5071C9-D40D-4468-88E4-3FD40E226F7B}" type="presParOf" srcId="{B11C5F6F-70AA-4D65-A6A5-6EF610DF9B8F}" destId="{45C436ED-232D-4557-B6C0-4BB7397E2E19}" srcOrd="0" destOrd="0" presId="urn:microsoft.com/office/officeart/2005/8/layout/hierarchy1"/>
    <dgm:cxn modelId="{4D2E8E31-26B4-465C-AA9A-10EB5E25049B}" type="presParOf" srcId="{45C436ED-232D-4557-B6C0-4BB7397E2E19}" destId="{CAA41F1D-57A1-453D-8BAE-ACDE17235E84}" srcOrd="0" destOrd="0" presId="urn:microsoft.com/office/officeart/2005/8/layout/hierarchy1"/>
    <dgm:cxn modelId="{646826BF-F513-47B1-9137-1B822C94B0DA}" type="presParOf" srcId="{45C436ED-232D-4557-B6C0-4BB7397E2E19}" destId="{C62EB8F9-FCD8-4B27-B599-9135AAA07BAF}" srcOrd="1" destOrd="0" presId="urn:microsoft.com/office/officeart/2005/8/layout/hierarchy1"/>
    <dgm:cxn modelId="{A455F80B-42DE-4B70-B21B-58F0DF3EF141}" type="presParOf" srcId="{B11C5F6F-70AA-4D65-A6A5-6EF610DF9B8F}" destId="{94910E74-64A5-4FEC-B705-5CF75AF0B449}" srcOrd="1" destOrd="0" presId="urn:microsoft.com/office/officeart/2005/8/layout/hierarchy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07AC3A9-8C03-4295-B02C-4B79C93E24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D622F9-D1C0-4FA1-8828-A5EA76CFC632}">
      <dgm:prSet phldrT="[Text]" custT="1"/>
      <dgm:spPr/>
      <dgm:t>
        <a:bodyPr/>
        <a:lstStyle/>
        <a:p>
          <a:r>
            <a:rPr lang="en-US" sz="2400" dirty="0" smtClean="0"/>
            <a:t>Strong Social-Emotional Learning Component</a:t>
          </a:r>
          <a:endParaRPr lang="en-US" sz="2400" dirty="0"/>
        </a:p>
      </dgm:t>
    </dgm:pt>
    <dgm:pt modelId="{D6C8D722-BBC9-4BF7-89C9-130F27C8A483}" type="parTrans" cxnId="{FD0AFC99-A9BC-4CF5-BB7C-22ED12AC575C}">
      <dgm:prSet/>
      <dgm:spPr/>
      <dgm:t>
        <a:bodyPr/>
        <a:lstStyle/>
        <a:p>
          <a:endParaRPr lang="en-US"/>
        </a:p>
      </dgm:t>
    </dgm:pt>
    <dgm:pt modelId="{72A956BF-48B4-4E1F-A53D-B867CE8A85F7}" type="sibTrans" cxnId="{FD0AFC99-A9BC-4CF5-BB7C-22ED12AC575C}">
      <dgm:prSet/>
      <dgm:spPr/>
      <dgm:t>
        <a:bodyPr/>
        <a:lstStyle/>
        <a:p>
          <a:endParaRPr lang="en-US"/>
        </a:p>
      </dgm:t>
    </dgm:pt>
    <dgm:pt modelId="{4DC4D738-BA57-49C5-8AC1-3E17C342B65C}">
      <dgm:prSet phldrT="[Text]" custT="1"/>
      <dgm:spPr/>
      <dgm:t>
        <a:bodyPr/>
        <a:lstStyle/>
        <a:p>
          <a:r>
            <a:rPr lang="en-US" sz="2400" dirty="0" smtClean="0"/>
            <a:t>Structured Environment</a:t>
          </a:r>
          <a:endParaRPr lang="en-US" sz="2400" dirty="0"/>
        </a:p>
      </dgm:t>
    </dgm:pt>
    <dgm:pt modelId="{6F96B881-240E-4A2A-A439-3496ADF511A4}" type="parTrans" cxnId="{F2640E7B-E4A1-4B71-BAC4-4B76A38AB4E0}">
      <dgm:prSet/>
      <dgm:spPr/>
      <dgm:t>
        <a:bodyPr/>
        <a:lstStyle/>
        <a:p>
          <a:endParaRPr lang="en-US"/>
        </a:p>
      </dgm:t>
    </dgm:pt>
    <dgm:pt modelId="{EF03E776-BF9C-4A99-AD6D-F27181AB2FBC}" type="sibTrans" cxnId="{F2640E7B-E4A1-4B71-BAC4-4B76A38AB4E0}">
      <dgm:prSet/>
      <dgm:spPr/>
      <dgm:t>
        <a:bodyPr/>
        <a:lstStyle/>
        <a:p>
          <a:endParaRPr lang="en-US"/>
        </a:p>
      </dgm:t>
    </dgm:pt>
    <dgm:pt modelId="{5DCC3721-43F9-41BA-86A4-5A98E03F4406}">
      <dgm:prSet phldrT="[Text]" custT="1"/>
      <dgm:spPr/>
      <dgm:t>
        <a:bodyPr/>
        <a:lstStyle/>
        <a:p>
          <a:r>
            <a:rPr lang="en-US" sz="2400" dirty="0" smtClean="0"/>
            <a:t>Wrap-Around Support Services</a:t>
          </a:r>
          <a:endParaRPr lang="en-US" sz="2400" dirty="0"/>
        </a:p>
      </dgm:t>
    </dgm:pt>
    <dgm:pt modelId="{797DBBCF-BD1D-4316-93D5-AF08772AE6E9}" type="parTrans" cxnId="{53F0FD6A-984B-46B3-AC4B-47C2FA435F3C}">
      <dgm:prSet/>
      <dgm:spPr/>
      <dgm:t>
        <a:bodyPr/>
        <a:lstStyle/>
        <a:p>
          <a:endParaRPr lang="en-US"/>
        </a:p>
      </dgm:t>
    </dgm:pt>
    <dgm:pt modelId="{50728878-17F5-4624-9E27-DBB295E3C147}" type="sibTrans" cxnId="{53F0FD6A-984B-46B3-AC4B-47C2FA435F3C}">
      <dgm:prSet/>
      <dgm:spPr/>
      <dgm:t>
        <a:bodyPr/>
        <a:lstStyle/>
        <a:p>
          <a:endParaRPr lang="en-US"/>
        </a:p>
      </dgm:t>
    </dgm:pt>
    <dgm:pt modelId="{3B857553-129F-4924-BEDD-DF7F7B571359}">
      <dgm:prSet phldrT="[Text]" custT="1"/>
      <dgm:spPr/>
      <dgm:t>
        <a:bodyPr/>
        <a:lstStyle/>
        <a:p>
          <a:r>
            <a:rPr lang="en-US" sz="2400" dirty="0" smtClean="0"/>
            <a:t>Experience with At-Risk Youth</a:t>
          </a:r>
          <a:endParaRPr lang="en-US" sz="2400" dirty="0"/>
        </a:p>
      </dgm:t>
    </dgm:pt>
    <dgm:pt modelId="{008ABD72-67A1-46C3-BC97-A42522FD717C}" type="parTrans" cxnId="{787C3D9D-0011-43B8-AF80-A96157B34E41}">
      <dgm:prSet/>
      <dgm:spPr/>
      <dgm:t>
        <a:bodyPr/>
        <a:lstStyle/>
        <a:p>
          <a:endParaRPr lang="en-US"/>
        </a:p>
      </dgm:t>
    </dgm:pt>
    <dgm:pt modelId="{E97D680B-729D-4E2F-AAAD-340EDD428C43}" type="sibTrans" cxnId="{787C3D9D-0011-43B8-AF80-A96157B34E41}">
      <dgm:prSet/>
      <dgm:spPr/>
      <dgm:t>
        <a:bodyPr/>
        <a:lstStyle/>
        <a:p>
          <a:endParaRPr lang="en-US"/>
        </a:p>
      </dgm:t>
    </dgm:pt>
    <dgm:pt modelId="{4F91A5FD-41B5-4DF8-A6A7-632BA1C210B5}">
      <dgm:prSet phldrT="[Text]" custT="1"/>
      <dgm:spPr/>
      <dgm:t>
        <a:bodyPr/>
        <a:lstStyle/>
        <a:p>
          <a:r>
            <a:rPr lang="en-US" sz="2400" dirty="0" smtClean="0"/>
            <a:t>Working with Jobs For the Future (JFF)</a:t>
          </a:r>
          <a:endParaRPr lang="en-US" sz="2400" dirty="0"/>
        </a:p>
      </dgm:t>
    </dgm:pt>
    <dgm:pt modelId="{0E1FC777-5E7A-4750-A353-8BC987100290}" type="parTrans" cxnId="{FB7606CA-D69F-4907-B4F0-C2F2D4D6A4EF}">
      <dgm:prSet/>
      <dgm:spPr/>
      <dgm:t>
        <a:bodyPr/>
        <a:lstStyle/>
        <a:p>
          <a:endParaRPr lang="en-US"/>
        </a:p>
      </dgm:t>
    </dgm:pt>
    <dgm:pt modelId="{9C571BFD-A059-47C7-9296-F54F26B6958B}" type="sibTrans" cxnId="{FB7606CA-D69F-4907-B4F0-C2F2D4D6A4EF}">
      <dgm:prSet/>
      <dgm:spPr/>
      <dgm:t>
        <a:bodyPr/>
        <a:lstStyle/>
        <a:p>
          <a:endParaRPr lang="en-US"/>
        </a:p>
      </dgm:t>
    </dgm:pt>
    <dgm:pt modelId="{5C889BC7-5173-4409-94A1-326DE0D23002}">
      <dgm:prSet phldrT="[Text]" custT="1"/>
      <dgm:spPr/>
      <dgm:t>
        <a:bodyPr/>
        <a:lstStyle/>
        <a:p>
          <a:endParaRPr lang="en-US" sz="2400" dirty="0"/>
        </a:p>
      </dgm:t>
    </dgm:pt>
    <dgm:pt modelId="{4BEEA92D-18AE-42C6-8C4D-3956B7CF780C}" type="parTrans" cxnId="{8D284A29-11D8-4051-B88E-77BCB616C0A4}">
      <dgm:prSet/>
      <dgm:spPr/>
      <dgm:t>
        <a:bodyPr/>
        <a:lstStyle/>
        <a:p>
          <a:endParaRPr lang="en-US"/>
        </a:p>
      </dgm:t>
    </dgm:pt>
    <dgm:pt modelId="{B21A2566-8980-44FC-B688-38B008809D16}" type="sibTrans" cxnId="{8D284A29-11D8-4051-B88E-77BCB616C0A4}">
      <dgm:prSet/>
      <dgm:spPr/>
      <dgm:t>
        <a:bodyPr/>
        <a:lstStyle/>
        <a:p>
          <a:endParaRPr lang="en-US"/>
        </a:p>
      </dgm:t>
    </dgm:pt>
    <dgm:pt modelId="{5E47F05D-A963-41C2-8C5E-02932D346C72}">
      <dgm:prSet phldrT="[Text]" custT="1"/>
      <dgm:spPr/>
      <dgm:t>
        <a:bodyPr/>
        <a:lstStyle/>
        <a:p>
          <a:endParaRPr lang="en-US" sz="2400" dirty="0"/>
        </a:p>
      </dgm:t>
    </dgm:pt>
    <dgm:pt modelId="{CEB28487-F9CB-474B-8EE1-9237DC19EC1B}" type="parTrans" cxnId="{111B1C97-003F-45BF-B7DD-AE0603687C26}">
      <dgm:prSet/>
      <dgm:spPr/>
      <dgm:t>
        <a:bodyPr/>
        <a:lstStyle/>
        <a:p>
          <a:endParaRPr lang="en-US"/>
        </a:p>
      </dgm:t>
    </dgm:pt>
    <dgm:pt modelId="{F24C4AE0-0067-49DB-94C9-ED9A5B9F93EC}" type="sibTrans" cxnId="{111B1C97-003F-45BF-B7DD-AE0603687C26}">
      <dgm:prSet/>
      <dgm:spPr/>
      <dgm:t>
        <a:bodyPr/>
        <a:lstStyle/>
        <a:p>
          <a:endParaRPr lang="en-US"/>
        </a:p>
      </dgm:t>
    </dgm:pt>
    <dgm:pt modelId="{0DE47B98-1610-4A79-9A0D-FAD0285BAA5A}">
      <dgm:prSet phldrT="[Text]" custT="1"/>
      <dgm:spPr/>
      <dgm:t>
        <a:bodyPr/>
        <a:lstStyle/>
        <a:p>
          <a:endParaRPr lang="en-US" sz="2400" dirty="0"/>
        </a:p>
      </dgm:t>
    </dgm:pt>
    <dgm:pt modelId="{4E74291F-0843-43D4-8148-2262FB079656}" type="parTrans" cxnId="{83E86C0C-F9DE-48D5-8D15-2997BD9D1029}">
      <dgm:prSet/>
      <dgm:spPr/>
      <dgm:t>
        <a:bodyPr/>
        <a:lstStyle/>
        <a:p>
          <a:endParaRPr lang="en-US"/>
        </a:p>
      </dgm:t>
    </dgm:pt>
    <dgm:pt modelId="{7B485662-DF8A-4335-8EB8-F38DE6EC4873}" type="sibTrans" cxnId="{83E86C0C-F9DE-48D5-8D15-2997BD9D1029}">
      <dgm:prSet/>
      <dgm:spPr/>
      <dgm:t>
        <a:bodyPr/>
        <a:lstStyle/>
        <a:p>
          <a:endParaRPr lang="en-US"/>
        </a:p>
      </dgm:t>
    </dgm:pt>
    <dgm:pt modelId="{FF0B8332-AA1F-4BB6-A909-4520FA4294D6}">
      <dgm:prSet phldrT="[Text]" custT="1"/>
      <dgm:spPr/>
      <dgm:t>
        <a:bodyPr/>
        <a:lstStyle/>
        <a:p>
          <a:endParaRPr lang="en-US" sz="2400" dirty="0"/>
        </a:p>
      </dgm:t>
    </dgm:pt>
    <dgm:pt modelId="{ECDD2679-B7B5-4347-82F8-0657608DC269}" type="parTrans" cxnId="{61097B3E-0BB4-4556-A385-A04A26A0EBE5}">
      <dgm:prSet/>
      <dgm:spPr/>
      <dgm:t>
        <a:bodyPr/>
        <a:lstStyle/>
        <a:p>
          <a:endParaRPr lang="en-US"/>
        </a:p>
      </dgm:t>
    </dgm:pt>
    <dgm:pt modelId="{A9162DA3-87A6-4BC0-8D6A-8ED5140BF84A}" type="sibTrans" cxnId="{61097B3E-0BB4-4556-A385-A04A26A0EBE5}">
      <dgm:prSet/>
      <dgm:spPr/>
      <dgm:t>
        <a:bodyPr/>
        <a:lstStyle/>
        <a:p>
          <a:endParaRPr lang="en-US"/>
        </a:p>
      </dgm:t>
    </dgm:pt>
    <dgm:pt modelId="{EB5AB301-98C7-4485-AAC4-191E2569580F}">
      <dgm:prSet phldrT="[Text]" custT="1"/>
      <dgm:spPr/>
      <dgm:t>
        <a:bodyPr/>
        <a:lstStyle/>
        <a:p>
          <a:endParaRPr lang="en-US" sz="2400" dirty="0"/>
        </a:p>
      </dgm:t>
    </dgm:pt>
    <dgm:pt modelId="{1109DED1-FF5B-4ECA-8F2D-9A673AC9CC95}" type="parTrans" cxnId="{C39CA1CB-E2BF-414B-A3B4-966A701BFA2F}">
      <dgm:prSet/>
      <dgm:spPr/>
    </dgm:pt>
    <dgm:pt modelId="{CC91FB63-FD11-4234-BF52-A1F9AE040648}" type="sibTrans" cxnId="{C39CA1CB-E2BF-414B-A3B4-966A701BFA2F}">
      <dgm:prSet/>
      <dgm:spPr/>
    </dgm:pt>
    <dgm:pt modelId="{67ED484F-7AEA-4855-809C-E20328C8FC63}">
      <dgm:prSet phldrT="[Text]" custT="1"/>
      <dgm:spPr/>
      <dgm:t>
        <a:bodyPr/>
        <a:lstStyle/>
        <a:p>
          <a:r>
            <a:rPr lang="en-US" sz="2400" dirty="0" smtClean="0"/>
            <a:t>Contracted service provider for grades 4 - 8</a:t>
          </a:r>
          <a:endParaRPr lang="en-US" sz="2400" dirty="0"/>
        </a:p>
      </dgm:t>
    </dgm:pt>
    <dgm:pt modelId="{5CC676F2-F770-4F99-B0B0-6975964787B6}" type="parTrans" cxnId="{E6E5BBBA-D3BF-4298-B107-45A3FC90806B}">
      <dgm:prSet/>
      <dgm:spPr/>
    </dgm:pt>
    <dgm:pt modelId="{36180C71-D9EF-4C6B-86EA-C3C5F5BD373E}" type="sibTrans" cxnId="{E6E5BBBA-D3BF-4298-B107-45A3FC90806B}">
      <dgm:prSet/>
      <dgm:spPr/>
    </dgm:pt>
    <dgm:pt modelId="{3E83EC9C-AEB3-441E-9F3F-2FF2C58B589C}">
      <dgm:prSet phldrT="[Text]" custT="1"/>
      <dgm:spPr/>
      <dgm:t>
        <a:bodyPr/>
        <a:lstStyle/>
        <a:p>
          <a:endParaRPr lang="en-US" sz="2400" dirty="0"/>
        </a:p>
      </dgm:t>
    </dgm:pt>
    <dgm:pt modelId="{617834BC-3C3E-4F94-BACB-CFCA5FE0CCAB}" type="parTrans" cxnId="{F973731A-F733-4AE6-B1FA-05E5F510B173}">
      <dgm:prSet/>
      <dgm:spPr/>
    </dgm:pt>
    <dgm:pt modelId="{A33BDD30-F4FA-4BD7-A68F-F215A9AB59F5}" type="sibTrans" cxnId="{F973731A-F733-4AE6-B1FA-05E5F510B173}">
      <dgm:prSet/>
      <dgm:spPr/>
    </dgm:pt>
    <dgm:pt modelId="{F5C4A1EF-7E79-4124-A066-4174F1B428EA}" type="pres">
      <dgm:prSet presAssocID="{307AC3A9-8C03-4295-B02C-4B79C93E24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D96732-5A6E-4D97-A8D4-3958D77B9537}" type="pres">
      <dgm:prSet presAssocID="{3E83EC9C-AEB3-441E-9F3F-2FF2C58B589C}" presName="composite" presStyleCnt="0"/>
      <dgm:spPr/>
    </dgm:pt>
    <dgm:pt modelId="{96753111-AB36-495B-8ACF-6A17CA3444D0}" type="pres">
      <dgm:prSet presAssocID="{3E83EC9C-AEB3-441E-9F3F-2FF2C58B589C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F5EA9-226E-4971-9A36-4DE2D2EB6707}" type="pres">
      <dgm:prSet presAssocID="{3E83EC9C-AEB3-441E-9F3F-2FF2C58B589C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0983BB-849C-47FE-BB2E-B10E576C048E}" type="pres">
      <dgm:prSet presAssocID="{A33BDD30-F4FA-4BD7-A68F-F215A9AB59F5}" presName="sp" presStyleCnt="0"/>
      <dgm:spPr/>
    </dgm:pt>
    <dgm:pt modelId="{80F11381-EBC5-430E-AF77-AC610E6FAC90}" type="pres">
      <dgm:prSet presAssocID="{EB5AB301-98C7-4485-AAC4-191E2569580F}" presName="composite" presStyleCnt="0"/>
      <dgm:spPr/>
    </dgm:pt>
    <dgm:pt modelId="{D742FCBF-0220-4F6F-B674-C313CA1A19B2}" type="pres">
      <dgm:prSet presAssocID="{EB5AB301-98C7-4485-AAC4-191E2569580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C2627-F1C0-4510-B890-EB6DE489613B}" type="pres">
      <dgm:prSet presAssocID="{EB5AB301-98C7-4485-AAC4-191E2569580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D347D8-7810-4BB3-972B-653E0AE551F0}" type="pres">
      <dgm:prSet presAssocID="{CC91FB63-FD11-4234-BF52-A1F9AE040648}" presName="sp" presStyleCnt="0"/>
      <dgm:spPr/>
    </dgm:pt>
    <dgm:pt modelId="{2B8566F9-70D9-4016-8956-7C2EA9AC85C5}" type="pres">
      <dgm:prSet presAssocID="{5C889BC7-5173-4409-94A1-326DE0D23002}" presName="composite" presStyleCnt="0"/>
      <dgm:spPr/>
    </dgm:pt>
    <dgm:pt modelId="{7485ECF8-070C-4007-B517-8D0B99158635}" type="pres">
      <dgm:prSet presAssocID="{5C889BC7-5173-4409-94A1-326DE0D2300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A3C27-0762-4B80-8FA7-A91F5660A2E4}" type="pres">
      <dgm:prSet presAssocID="{5C889BC7-5173-4409-94A1-326DE0D2300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08694D-107D-4FC7-B8D5-0ED9F6B86A0A}" type="pres">
      <dgm:prSet presAssocID="{B21A2566-8980-44FC-B688-38B008809D16}" presName="sp" presStyleCnt="0"/>
      <dgm:spPr/>
    </dgm:pt>
    <dgm:pt modelId="{F7A7DEFC-AF33-40DF-BF46-9C7A3307A01B}" type="pres">
      <dgm:prSet presAssocID="{5E47F05D-A963-41C2-8C5E-02932D346C72}" presName="composite" presStyleCnt="0"/>
      <dgm:spPr/>
    </dgm:pt>
    <dgm:pt modelId="{9206A84B-F2E4-4C9C-86DC-06288B933818}" type="pres">
      <dgm:prSet presAssocID="{5E47F05D-A963-41C2-8C5E-02932D346C72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8E295-E1DF-4823-8EAA-6DBE40EBF463}" type="pres">
      <dgm:prSet presAssocID="{5E47F05D-A963-41C2-8C5E-02932D346C72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2753A-E7A5-458A-BDF2-D2C5EC4E3D55}" type="pres">
      <dgm:prSet presAssocID="{F24C4AE0-0067-49DB-94C9-ED9A5B9F93EC}" presName="sp" presStyleCnt="0"/>
      <dgm:spPr/>
    </dgm:pt>
    <dgm:pt modelId="{AFEE65F6-2A4B-40A6-836F-C0F72F9D8215}" type="pres">
      <dgm:prSet presAssocID="{0DE47B98-1610-4A79-9A0D-FAD0285BAA5A}" presName="composite" presStyleCnt="0"/>
      <dgm:spPr/>
    </dgm:pt>
    <dgm:pt modelId="{40C2D466-FBD9-487F-8463-D454B19ACB09}" type="pres">
      <dgm:prSet presAssocID="{0DE47B98-1610-4A79-9A0D-FAD0285BAA5A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1D8783-63CD-4645-A01F-120CC1FE583B}" type="pres">
      <dgm:prSet presAssocID="{0DE47B98-1610-4A79-9A0D-FAD0285BAA5A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07103-5673-47CE-91B2-5BDE50958088}" type="pres">
      <dgm:prSet presAssocID="{7B485662-DF8A-4335-8EB8-F38DE6EC4873}" presName="sp" presStyleCnt="0"/>
      <dgm:spPr/>
    </dgm:pt>
    <dgm:pt modelId="{EACF1F48-DC49-44F7-B74B-4DEBAE772AAD}" type="pres">
      <dgm:prSet presAssocID="{FF0B8332-AA1F-4BB6-A909-4520FA4294D6}" presName="composite" presStyleCnt="0"/>
      <dgm:spPr/>
    </dgm:pt>
    <dgm:pt modelId="{A3F48D09-C6B3-4946-99E5-656C04CF9BF8}" type="pres">
      <dgm:prSet presAssocID="{FF0B8332-AA1F-4BB6-A909-4520FA4294D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835BE1-A169-4DEC-8EDE-622D03DB209F}" type="pres">
      <dgm:prSet presAssocID="{FF0B8332-AA1F-4BB6-A909-4520FA4294D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8FEF2A-B788-4E0F-93C0-5D9EC461E1C5}" type="presOf" srcId="{EB5AB301-98C7-4485-AAC4-191E2569580F}" destId="{D742FCBF-0220-4F6F-B674-C313CA1A19B2}" srcOrd="0" destOrd="0" presId="urn:microsoft.com/office/officeart/2005/8/layout/chevron2"/>
    <dgm:cxn modelId="{111B1C97-003F-45BF-B7DD-AE0603687C26}" srcId="{307AC3A9-8C03-4295-B02C-4B79C93E2439}" destId="{5E47F05D-A963-41C2-8C5E-02932D346C72}" srcOrd="3" destOrd="0" parTransId="{CEB28487-F9CB-474B-8EE1-9237DC19EC1B}" sibTransId="{F24C4AE0-0067-49DB-94C9-ED9A5B9F93EC}"/>
    <dgm:cxn modelId="{F1976EBD-050F-44F1-8A43-6752DE6DD6E1}" type="presOf" srcId="{4DC4D738-BA57-49C5-8AC1-3E17C342B65C}" destId="{324A3C27-0762-4B80-8FA7-A91F5660A2E4}" srcOrd="0" destOrd="0" presId="urn:microsoft.com/office/officeart/2005/8/layout/chevron2"/>
    <dgm:cxn modelId="{787C3D9D-0011-43B8-AF80-A96157B34E41}" srcId="{0DE47B98-1610-4A79-9A0D-FAD0285BAA5A}" destId="{3B857553-129F-4924-BEDD-DF7F7B571359}" srcOrd="0" destOrd="0" parTransId="{008ABD72-67A1-46C3-BC97-A42522FD717C}" sibTransId="{E97D680B-729D-4E2F-AAAD-340EDD428C43}"/>
    <dgm:cxn modelId="{B3BB4397-00FF-403D-B75E-5BB01856A14F}" type="presOf" srcId="{17D622F9-D1C0-4FA1-8828-A5EA76CFC632}" destId="{E5CC2627-F1C0-4510-B890-EB6DE489613B}" srcOrd="0" destOrd="0" presId="urn:microsoft.com/office/officeart/2005/8/layout/chevron2"/>
    <dgm:cxn modelId="{61097B3E-0BB4-4556-A385-A04A26A0EBE5}" srcId="{307AC3A9-8C03-4295-B02C-4B79C93E2439}" destId="{FF0B8332-AA1F-4BB6-A909-4520FA4294D6}" srcOrd="5" destOrd="0" parTransId="{ECDD2679-B7B5-4347-82F8-0657608DC269}" sibTransId="{A9162DA3-87A6-4BC0-8D6A-8ED5140BF84A}"/>
    <dgm:cxn modelId="{C39CA1CB-E2BF-414B-A3B4-966A701BFA2F}" srcId="{307AC3A9-8C03-4295-B02C-4B79C93E2439}" destId="{EB5AB301-98C7-4485-AAC4-191E2569580F}" srcOrd="1" destOrd="0" parTransId="{1109DED1-FF5B-4ECA-8F2D-9A673AC9CC95}" sibTransId="{CC91FB63-FD11-4234-BF52-A1F9AE040648}"/>
    <dgm:cxn modelId="{FB7606CA-D69F-4907-B4F0-C2F2D4D6A4EF}" srcId="{FF0B8332-AA1F-4BB6-A909-4520FA4294D6}" destId="{4F91A5FD-41B5-4DF8-A6A7-632BA1C210B5}" srcOrd="0" destOrd="0" parTransId="{0E1FC777-5E7A-4750-A353-8BC987100290}" sibTransId="{9C571BFD-A059-47C7-9296-F54F26B6958B}"/>
    <dgm:cxn modelId="{F2640E7B-E4A1-4B71-BAC4-4B76A38AB4E0}" srcId="{5C889BC7-5173-4409-94A1-326DE0D23002}" destId="{4DC4D738-BA57-49C5-8AC1-3E17C342B65C}" srcOrd="0" destOrd="0" parTransId="{6F96B881-240E-4A2A-A439-3496ADF511A4}" sibTransId="{EF03E776-BF9C-4A99-AD6D-F27181AB2FBC}"/>
    <dgm:cxn modelId="{DB961EC6-0C0D-4838-8FB9-693ABCA5C780}" type="presOf" srcId="{5DCC3721-43F9-41BA-86A4-5A98E03F4406}" destId="{54D8E295-E1DF-4823-8EAA-6DBE40EBF463}" srcOrd="0" destOrd="0" presId="urn:microsoft.com/office/officeart/2005/8/layout/chevron2"/>
    <dgm:cxn modelId="{83E86C0C-F9DE-48D5-8D15-2997BD9D1029}" srcId="{307AC3A9-8C03-4295-B02C-4B79C93E2439}" destId="{0DE47B98-1610-4A79-9A0D-FAD0285BAA5A}" srcOrd="4" destOrd="0" parTransId="{4E74291F-0843-43D4-8148-2262FB079656}" sibTransId="{7B485662-DF8A-4335-8EB8-F38DE6EC4873}"/>
    <dgm:cxn modelId="{D190670F-F79C-4E54-BCF9-CEB9BBBE0F3C}" type="presOf" srcId="{FF0B8332-AA1F-4BB6-A909-4520FA4294D6}" destId="{A3F48D09-C6B3-4946-99E5-656C04CF9BF8}" srcOrd="0" destOrd="0" presId="urn:microsoft.com/office/officeart/2005/8/layout/chevron2"/>
    <dgm:cxn modelId="{8618F8F6-379B-4255-A12D-A56C35C2B2EA}" type="presOf" srcId="{5C889BC7-5173-4409-94A1-326DE0D23002}" destId="{7485ECF8-070C-4007-B517-8D0B99158635}" srcOrd="0" destOrd="0" presId="urn:microsoft.com/office/officeart/2005/8/layout/chevron2"/>
    <dgm:cxn modelId="{E6E5BBBA-D3BF-4298-B107-45A3FC90806B}" srcId="{3E83EC9C-AEB3-441E-9F3F-2FF2C58B589C}" destId="{67ED484F-7AEA-4855-809C-E20328C8FC63}" srcOrd="0" destOrd="0" parTransId="{5CC676F2-F770-4F99-B0B0-6975964787B6}" sibTransId="{36180C71-D9EF-4C6B-86EA-C3C5F5BD373E}"/>
    <dgm:cxn modelId="{8D284A29-11D8-4051-B88E-77BCB616C0A4}" srcId="{307AC3A9-8C03-4295-B02C-4B79C93E2439}" destId="{5C889BC7-5173-4409-94A1-326DE0D23002}" srcOrd="2" destOrd="0" parTransId="{4BEEA92D-18AE-42C6-8C4D-3956B7CF780C}" sibTransId="{B21A2566-8980-44FC-B688-38B008809D16}"/>
    <dgm:cxn modelId="{CB45CF53-F483-439E-92C4-C903A0A1065F}" type="presOf" srcId="{307AC3A9-8C03-4295-B02C-4B79C93E2439}" destId="{F5C4A1EF-7E79-4124-A066-4174F1B428EA}" srcOrd="0" destOrd="0" presId="urn:microsoft.com/office/officeart/2005/8/layout/chevron2"/>
    <dgm:cxn modelId="{9AFCD056-BEC3-4DB8-879B-12E734A14501}" type="presOf" srcId="{4F91A5FD-41B5-4DF8-A6A7-632BA1C210B5}" destId="{28835BE1-A169-4DEC-8EDE-622D03DB209F}" srcOrd="0" destOrd="0" presId="urn:microsoft.com/office/officeart/2005/8/layout/chevron2"/>
    <dgm:cxn modelId="{F973731A-F733-4AE6-B1FA-05E5F510B173}" srcId="{307AC3A9-8C03-4295-B02C-4B79C93E2439}" destId="{3E83EC9C-AEB3-441E-9F3F-2FF2C58B589C}" srcOrd="0" destOrd="0" parTransId="{617834BC-3C3E-4F94-BACB-CFCA5FE0CCAB}" sibTransId="{A33BDD30-F4FA-4BD7-A68F-F215A9AB59F5}"/>
    <dgm:cxn modelId="{796F5701-2178-40BB-B4BB-A2995348CC5A}" type="presOf" srcId="{3B857553-129F-4924-BEDD-DF7F7B571359}" destId="{CB1D8783-63CD-4645-A01F-120CC1FE583B}" srcOrd="0" destOrd="0" presId="urn:microsoft.com/office/officeart/2005/8/layout/chevron2"/>
    <dgm:cxn modelId="{C791B1DD-64B9-4FC0-9671-4F00B6EC8947}" type="presOf" srcId="{0DE47B98-1610-4A79-9A0D-FAD0285BAA5A}" destId="{40C2D466-FBD9-487F-8463-D454B19ACB09}" srcOrd="0" destOrd="0" presId="urn:microsoft.com/office/officeart/2005/8/layout/chevron2"/>
    <dgm:cxn modelId="{8B7F37A3-CAB7-4273-9E5D-794B193EF2F5}" type="presOf" srcId="{5E47F05D-A963-41C2-8C5E-02932D346C72}" destId="{9206A84B-F2E4-4C9C-86DC-06288B933818}" srcOrd="0" destOrd="0" presId="urn:microsoft.com/office/officeart/2005/8/layout/chevron2"/>
    <dgm:cxn modelId="{89C2BF5F-FB68-467B-B9E3-AEEE378F8CD5}" type="presOf" srcId="{3E83EC9C-AEB3-441E-9F3F-2FF2C58B589C}" destId="{96753111-AB36-495B-8ACF-6A17CA3444D0}" srcOrd="0" destOrd="0" presId="urn:microsoft.com/office/officeart/2005/8/layout/chevron2"/>
    <dgm:cxn modelId="{FD0AFC99-A9BC-4CF5-BB7C-22ED12AC575C}" srcId="{EB5AB301-98C7-4485-AAC4-191E2569580F}" destId="{17D622F9-D1C0-4FA1-8828-A5EA76CFC632}" srcOrd="0" destOrd="0" parTransId="{D6C8D722-BBC9-4BF7-89C9-130F27C8A483}" sibTransId="{72A956BF-48B4-4E1F-A53D-B867CE8A85F7}"/>
    <dgm:cxn modelId="{53F0FD6A-984B-46B3-AC4B-47C2FA435F3C}" srcId="{5E47F05D-A963-41C2-8C5E-02932D346C72}" destId="{5DCC3721-43F9-41BA-86A4-5A98E03F4406}" srcOrd="0" destOrd="0" parTransId="{797DBBCF-BD1D-4316-93D5-AF08772AE6E9}" sibTransId="{50728878-17F5-4624-9E27-DBB295E3C147}"/>
    <dgm:cxn modelId="{FFC94898-71E0-4794-A131-FBEA05D0C7EE}" type="presOf" srcId="{67ED484F-7AEA-4855-809C-E20328C8FC63}" destId="{B38F5EA9-226E-4971-9A36-4DE2D2EB6707}" srcOrd="0" destOrd="0" presId="urn:microsoft.com/office/officeart/2005/8/layout/chevron2"/>
    <dgm:cxn modelId="{95F7DD5D-5C8A-4E08-89FF-FE60D915E400}" type="presParOf" srcId="{F5C4A1EF-7E79-4124-A066-4174F1B428EA}" destId="{EFD96732-5A6E-4D97-A8D4-3958D77B9537}" srcOrd="0" destOrd="0" presId="urn:microsoft.com/office/officeart/2005/8/layout/chevron2"/>
    <dgm:cxn modelId="{D2E49201-BEE3-42FA-8320-294EC89DB0C4}" type="presParOf" srcId="{EFD96732-5A6E-4D97-A8D4-3958D77B9537}" destId="{96753111-AB36-495B-8ACF-6A17CA3444D0}" srcOrd="0" destOrd="0" presId="urn:microsoft.com/office/officeart/2005/8/layout/chevron2"/>
    <dgm:cxn modelId="{8B5733A8-5D69-4594-B0A1-0865273D0C04}" type="presParOf" srcId="{EFD96732-5A6E-4D97-A8D4-3958D77B9537}" destId="{B38F5EA9-226E-4971-9A36-4DE2D2EB6707}" srcOrd="1" destOrd="0" presId="urn:microsoft.com/office/officeart/2005/8/layout/chevron2"/>
    <dgm:cxn modelId="{964EA11C-F421-4C35-81FB-D0FA324A2F30}" type="presParOf" srcId="{F5C4A1EF-7E79-4124-A066-4174F1B428EA}" destId="{CE0983BB-849C-47FE-BB2E-B10E576C048E}" srcOrd="1" destOrd="0" presId="urn:microsoft.com/office/officeart/2005/8/layout/chevron2"/>
    <dgm:cxn modelId="{2AA7E032-FB17-4B6D-B790-F64CEEFC82D2}" type="presParOf" srcId="{F5C4A1EF-7E79-4124-A066-4174F1B428EA}" destId="{80F11381-EBC5-430E-AF77-AC610E6FAC90}" srcOrd="2" destOrd="0" presId="urn:microsoft.com/office/officeart/2005/8/layout/chevron2"/>
    <dgm:cxn modelId="{19A1D0DF-BC44-4CF4-A66A-33F3394631BF}" type="presParOf" srcId="{80F11381-EBC5-430E-AF77-AC610E6FAC90}" destId="{D742FCBF-0220-4F6F-B674-C313CA1A19B2}" srcOrd="0" destOrd="0" presId="urn:microsoft.com/office/officeart/2005/8/layout/chevron2"/>
    <dgm:cxn modelId="{5487AF5E-B344-4CD6-A329-2ABE5E9CEF92}" type="presParOf" srcId="{80F11381-EBC5-430E-AF77-AC610E6FAC90}" destId="{E5CC2627-F1C0-4510-B890-EB6DE489613B}" srcOrd="1" destOrd="0" presId="urn:microsoft.com/office/officeart/2005/8/layout/chevron2"/>
    <dgm:cxn modelId="{867DD6B6-3FAE-4F69-8AFC-23986850B5EE}" type="presParOf" srcId="{F5C4A1EF-7E79-4124-A066-4174F1B428EA}" destId="{96D347D8-7810-4BB3-972B-653E0AE551F0}" srcOrd="3" destOrd="0" presId="urn:microsoft.com/office/officeart/2005/8/layout/chevron2"/>
    <dgm:cxn modelId="{1CE1A086-4CDD-4AE3-AB97-D9C5AE64130F}" type="presParOf" srcId="{F5C4A1EF-7E79-4124-A066-4174F1B428EA}" destId="{2B8566F9-70D9-4016-8956-7C2EA9AC85C5}" srcOrd="4" destOrd="0" presId="urn:microsoft.com/office/officeart/2005/8/layout/chevron2"/>
    <dgm:cxn modelId="{F9F24B8C-59F7-4C91-AC46-E3AD165E000A}" type="presParOf" srcId="{2B8566F9-70D9-4016-8956-7C2EA9AC85C5}" destId="{7485ECF8-070C-4007-B517-8D0B99158635}" srcOrd="0" destOrd="0" presId="urn:microsoft.com/office/officeart/2005/8/layout/chevron2"/>
    <dgm:cxn modelId="{D37F1C75-CA6E-48B0-9548-70833EC1DDB9}" type="presParOf" srcId="{2B8566F9-70D9-4016-8956-7C2EA9AC85C5}" destId="{324A3C27-0762-4B80-8FA7-A91F5660A2E4}" srcOrd="1" destOrd="0" presId="urn:microsoft.com/office/officeart/2005/8/layout/chevron2"/>
    <dgm:cxn modelId="{104F9DAB-D587-4FBF-8B5C-E562BB3E5464}" type="presParOf" srcId="{F5C4A1EF-7E79-4124-A066-4174F1B428EA}" destId="{F208694D-107D-4FC7-B8D5-0ED9F6B86A0A}" srcOrd="5" destOrd="0" presId="urn:microsoft.com/office/officeart/2005/8/layout/chevron2"/>
    <dgm:cxn modelId="{3F35B606-AEE8-4737-B727-641A54523DA1}" type="presParOf" srcId="{F5C4A1EF-7E79-4124-A066-4174F1B428EA}" destId="{F7A7DEFC-AF33-40DF-BF46-9C7A3307A01B}" srcOrd="6" destOrd="0" presId="urn:microsoft.com/office/officeart/2005/8/layout/chevron2"/>
    <dgm:cxn modelId="{BE4DCF9C-7DD7-4C62-9B6A-1D83238564AE}" type="presParOf" srcId="{F7A7DEFC-AF33-40DF-BF46-9C7A3307A01B}" destId="{9206A84B-F2E4-4C9C-86DC-06288B933818}" srcOrd="0" destOrd="0" presId="urn:microsoft.com/office/officeart/2005/8/layout/chevron2"/>
    <dgm:cxn modelId="{A22B62C3-A563-4775-9DBA-697A42EF148F}" type="presParOf" srcId="{F7A7DEFC-AF33-40DF-BF46-9C7A3307A01B}" destId="{54D8E295-E1DF-4823-8EAA-6DBE40EBF463}" srcOrd="1" destOrd="0" presId="urn:microsoft.com/office/officeart/2005/8/layout/chevron2"/>
    <dgm:cxn modelId="{AF364C11-CE98-43CC-949E-9F6612EFD5ED}" type="presParOf" srcId="{F5C4A1EF-7E79-4124-A066-4174F1B428EA}" destId="{FF42753A-E7A5-458A-BDF2-D2C5EC4E3D55}" srcOrd="7" destOrd="0" presId="urn:microsoft.com/office/officeart/2005/8/layout/chevron2"/>
    <dgm:cxn modelId="{AE16B422-92C5-47F2-96C1-959EA181173A}" type="presParOf" srcId="{F5C4A1EF-7E79-4124-A066-4174F1B428EA}" destId="{AFEE65F6-2A4B-40A6-836F-C0F72F9D8215}" srcOrd="8" destOrd="0" presId="urn:microsoft.com/office/officeart/2005/8/layout/chevron2"/>
    <dgm:cxn modelId="{68F0F8AA-0BD8-4427-95E8-1CF78D3B49B4}" type="presParOf" srcId="{AFEE65F6-2A4B-40A6-836F-C0F72F9D8215}" destId="{40C2D466-FBD9-487F-8463-D454B19ACB09}" srcOrd="0" destOrd="0" presId="urn:microsoft.com/office/officeart/2005/8/layout/chevron2"/>
    <dgm:cxn modelId="{C292FB19-37D7-4474-B51F-0F573D471D11}" type="presParOf" srcId="{AFEE65F6-2A4B-40A6-836F-C0F72F9D8215}" destId="{CB1D8783-63CD-4645-A01F-120CC1FE583B}" srcOrd="1" destOrd="0" presId="urn:microsoft.com/office/officeart/2005/8/layout/chevron2"/>
    <dgm:cxn modelId="{1C2DE5F3-3263-4708-876A-C2D3CD284716}" type="presParOf" srcId="{F5C4A1EF-7E79-4124-A066-4174F1B428EA}" destId="{D3307103-5673-47CE-91B2-5BDE50958088}" srcOrd="9" destOrd="0" presId="urn:microsoft.com/office/officeart/2005/8/layout/chevron2"/>
    <dgm:cxn modelId="{B251D016-CA12-425D-B0B9-6DE6882DA0F3}" type="presParOf" srcId="{F5C4A1EF-7E79-4124-A066-4174F1B428EA}" destId="{EACF1F48-DC49-44F7-B74B-4DEBAE772AAD}" srcOrd="10" destOrd="0" presId="urn:microsoft.com/office/officeart/2005/8/layout/chevron2"/>
    <dgm:cxn modelId="{938F18EF-215D-4003-8307-BAF755C7BC0A}" type="presParOf" srcId="{EACF1F48-DC49-44F7-B74B-4DEBAE772AAD}" destId="{A3F48D09-C6B3-4946-99E5-656C04CF9BF8}" srcOrd="0" destOrd="0" presId="urn:microsoft.com/office/officeart/2005/8/layout/chevron2"/>
    <dgm:cxn modelId="{2D19171F-409B-4042-AE46-AAB750700CD2}" type="presParOf" srcId="{EACF1F48-DC49-44F7-B74B-4DEBAE772AAD}" destId="{28835BE1-A169-4DEC-8EDE-622D03DB209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40B76FF-CB64-4AB7-A42A-2C5C29FD2A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B9A3A43-BBF8-42BA-8654-C13FE2DBF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6430D2E-1E76-45B2-9305-820EA11DA0B7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2457F02-44CD-4136-B0B7-94BD7D9F3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considered “significantly u</a:t>
            </a:r>
            <a:r>
              <a:rPr lang="en-US" dirty="0" smtClean="0"/>
              <a:t>nder-credited” if they have earned:</a:t>
            </a:r>
            <a:r>
              <a:rPr lang="en-US" baseline="0" dirty="0" smtClean="0"/>
              <a:t>  	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After 1 year fewer than 4 credits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After 2 years fewer than 9 credits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After 3 years fewer than 13.5 credits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Current STAR sites:  </a:t>
            </a:r>
          </a:p>
          <a:p>
            <a:r>
              <a:rPr lang="en-US" b="1" dirty="0" smtClean="0"/>
              <a:t>   </a:t>
            </a:r>
            <a:r>
              <a:rPr lang="en-US" dirty="0" smtClean="0"/>
              <a:t>Grade 2/3 STAR:  West Riverside, Norwood, Southside Estates, </a:t>
            </a:r>
            <a:r>
              <a:rPr lang="en-US" dirty="0" err="1" smtClean="0"/>
              <a:t>Bayview</a:t>
            </a:r>
            <a:r>
              <a:rPr lang="en-US" dirty="0" smtClean="0"/>
              <a:t>, </a:t>
            </a:r>
            <a:r>
              <a:rPr lang="en-US" dirty="0" err="1" smtClean="0"/>
              <a:t>Tillis</a:t>
            </a:r>
            <a:r>
              <a:rPr lang="en-US" dirty="0" smtClean="0"/>
              <a:t>, Woodson, Pickett, Oak Hill, Hyde Grove, Don Brewer, Normandy Village, Crystal Springs, </a:t>
            </a:r>
            <a:r>
              <a:rPr lang="en-US" dirty="0" err="1" smtClean="0"/>
              <a:t>Jax</a:t>
            </a:r>
            <a:r>
              <a:rPr lang="en-US" dirty="0" smtClean="0"/>
              <a:t>. Heights, Mandarin Oaks, </a:t>
            </a:r>
            <a:r>
              <a:rPr lang="en-US" dirty="0" err="1" smtClean="0"/>
              <a:t>Finegan</a:t>
            </a:r>
            <a:endParaRPr lang="en-US" dirty="0" smtClean="0"/>
          </a:p>
          <a:p>
            <a:r>
              <a:rPr lang="en-US" b="1" dirty="0" smtClean="0"/>
              <a:t> </a:t>
            </a:r>
            <a:r>
              <a:rPr lang="en-US" dirty="0" smtClean="0"/>
              <a:t>  Grade 4/5 STAR:  </a:t>
            </a:r>
            <a:r>
              <a:rPr lang="en-US" dirty="0" err="1" smtClean="0"/>
              <a:t>Loretto</a:t>
            </a:r>
            <a:r>
              <a:rPr lang="en-US" dirty="0" smtClean="0"/>
              <a:t>, Hogan Spring-Glen, </a:t>
            </a:r>
            <a:r>
              <a:rPr lang="en-US" dirty="0" err="1" smtClean="0"/>
              <a:t>Finegan</a:t>
            </a:r>
            <a:r>
              <a:rPr lang="en-US" dirty="0" smtClean="0"/>
              <a:t>, Southside Estates, Long Branch, </a:t>
            </a:r>
            <a:r>
              <a:rPr lang="en-US" dirty="0" err="1" smtClean="0"/>
              <a:t>Tillis</a:t>
            </a:r>
            <a:r>
              <a:rPr lang="en-US" dirty="0" smtClean="0"/>
              <a:t>, Saint Clair Evans, Payne, Pickett, Oak Hill, Hyde Grove, Don Brewer, M. L. King, Normandy Village, Chimney Lakes, Crown 	Point, </a:t>
            </a:r>
            <a:r>
              <a:rPr lang="en-US" dirty="0" err="1" smtClean="0"/>
              <a:t>Oceanway</a:t>
            </a:r>
            <a:r>
              <a:rPr lang="en-US" dirty="0" smtClean="0"/>
              <a:t>, Mandarin Oaks</a:t>
            </a:r>
          </a:p>
          <a:p>
            <a:endParaRPr lang="en-US" dirty="0" smtClean="0"/>
          </a:p>
          <a:p>
            <a:r>
              <a:rPr lang="en-US" dirty="0" smtClean="0"/>
              <a:t>Middle Renaissance:  Butler and Arlington Middle</a:t>
            </a:r>
          </a:p>
          <a:p>
            <a:endParaRPr lang="en-US" dirty="0" smtClean="0"/>
          </a:p>
          <a:p>
            <a:r>
              <a:rPr lang="en-US" dirty="0" smtClean="0"/>
              <a:t>Standards-Based Promotion:  All middle schools</a:t>
            </a:r>
          </a:p>
          <a:p>
            <a:endParaRPr lang="en-US" dirty="0" smtClean="0"/>
          </a:p>
          <a:p>
            <a:r>
              <a:rPr lang="en-US" dirty="0" smtClean="0"/>
              <a:t>Pre-Graduation Initiative (Middle):  Gilbert, Southside, Stilwell, Ft. Caroline, Highlands, Landmark</a:t>
            </a:r>
          </a:p>
          <a:p>
            <a:endParaRPr lang="en-US" dirty="0" smtClean="0"/>
          </a:p>
          <a:p>
            <a:r>
              <a:rPr lang="en-US" dirty="0" smtClean="0"/>
              <a:t>Renaissance (High):  Terry Parker</a:t>
            </a:r>
          </a:p>
          <a:p>
            <a:endParaRPr lang="en-US" dirty="0" smtClean="0"/>
          </a:p>
          <a:p>
            <a:r>
              <a:rPr lang="en-US" dirty="0" smtClean="0"/>
              <a:t>Comprehensive Accelerated Learning Centers:  Jackson and Forrest</a:t>
            </a:r>
          </a:p>
          <a:p>
            <a:endParaRPr lang="en-US" dirty="0" smtClean="0"/>
          </a:p>
          <a:p>
            <a:r>
              <a:rPr lang="en-US" dirty="0" smtClean="0"/>
              <a:t>Modified ALCs:  All high schools, except DJJ centers</a:t>
            </a:r>
          </a:p>
          <a:p>
            <a:endParaRPr lang="en-US" dirty="0" smtClean="0"/>
          </a:p>
          <a:p>
            <a:r>
              <a:rPr lang="en-US" dirty="0" smtClean="0"/>
              <a:t>Graduation Initiative:  Lee, Jackson, Parker, Englewood, </a:t>
            </a:r>
            <a:r>
              <a:rPr lang="en-US" dirty="0" err="1" smtClean="0"/>
              <a:t>Ribault</a:t>
            </a:r>
            <a:r>
              <a:rPr lang="en-US" dirty="0" smtClean="0"/>
              <a:t>, Raines, Fletcher, </a:t>
            </a:r>
            <a:r>
              <a:rPr lang="en-US" dirty="0" err="1" smtClean="0"/>
              <a:t>Wolfson</a:t>
            </a:r>
            <a:r>
              <a:rPr lang="en-US" dirty="0" smtClean="0"/>
              <a:t>, Sandalwood, Forrest, White, Mandarin, First Coast </a:t>
            </a:r>
          </a:p>
          <a:p>
            <a:endParaRPr lang="en-US" dirty="0" smtClean="0"/>
          </a:p>
          <a:p>
            <a:r>
              <a:rPr lang="en-US" dirty="0" smtClean="0"/>
              <a:t>Pre-GI (High):  </a:t>
            </a:r>
            <a:r>
              <a:rPr lang="en-US" dirty="0" err="1" smtClean="0"/>
              <a:t>Wolfson</a:t>
            </a:r>
            <a:r>
              <a:rPr lang="en-US" dirty="0" smtClean="0"/>
              <a:t>, Forrest, Raines, First Coast, </a:t>
            </a:r>
            <a:r>
              <a:rPr lang="en-US" dirty="0" err="1" smtClean="0"/>
              <a:t>Ribault</a:t>
            </a:r>
            <a:r>
              <a:rPr lang="en-US" dirty="0" smtClean="0"/>
              <a:t>, Terry Parker, Jackson, Ed White, Englewood, Sandalwood</a:t>
            </a:r>
          </a:p>
          <a:p>
            <a:endParaRPr lang="en-US" dirty="0" smtClean="0"/>
          </a:p>
          <a:p>
            <a:r>
              <a:rPr lang="en-US" dirty="0" smtClean="0"/>
              <a:t>Performance-Based Diploma:  Peterson, Randolph, Marine Science Center</a:t>
            </a:r>
          </a:p>
          <a:p>
            <a:endParaRPr lang="en-US" dirty="0" smtClean="0"/>
          </a:p>
          <a:p>
            <a:r>
              <a:rPr lang="en-US" dirty="0" smtClean="0"/>
              <a:t>DJJ Schools:  Impact, Tiger SHOP, Duval Halfway House, Pretrial, Duval Detention Center, Gateway TPC, Youth Crisis Center, Hubbard House, PACE, AMI (JMI), Jacksonville Youth Center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 Total</a:t>
            </a:r>
            <a:r>
              <a:rPr lang="en-US" baseline="0" dirty="0" smtClean="0"/>
              <a:t> update – 464 (added 15 </a:t>
            </a:r>
            <a:r>
              <a:rPr lang="en-US" baseline="0" smtClean="0"/>
              <a:t>in the past 2 weeks)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Elementary</a:t>
            </a:r>
            <a:r>
              <a:rPr lang="en-US" baseline="0" dirty="0" smtClean="0"/>
              <a:t> totals:</a:t>
            </a:r>
          </a:p>
          <a:p>
            <a:r>
              <a:rPr lang="en-US" baseline="0" dirty="0" smtClean="0"/>
              <a:t>Capacity:  508  	Enrollment:	441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Middle totals:</a:t>
            </a:r>
          </a:p>
          <a:p>
            <a:r>
              <a:rPr lang="en-US" baseline="0" dirty="0" smtClean="0"/>
              <a:t>Capacity:  1004	Enrollment:	914</a:t>
            </a:r>
          </a:p>
          <a:p>
            <a:endParaRPr lang="en-US" baseline="0" dirty="0" smtClean="0"/>
          </a:p>
          <a:p>
            <a:r>
              <a:rPr lang="en-US" baseline="0" dirty="0" smtClean="0"/>
              <a:t>High totals:</a:t>
            </a:r>
          </a:p>
          <a:p>
            <a:r>
              <a:rPr lang="en-US" baseline="0" dirty="0" smtClean="0"/>
              <a:t>Capacity:  2,908	Enrollment:  2,363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District Totals:</a:t>
            </a:r>
          </a:p>
          <a:p>
            <a:r>
              <a:rPr lang="en-US" baseline="0" dirty="0" smtClean="0"/>
              <a:t>Capacity: 4,178	Enrollment:  3,718</a:t>
            </a:r>
          </a:p>
          <a:p>
            <a:endParaRPr lang="en-US" baseline="0" dirty="0" smtClean="0"/>
          </a:p>
          <a:p>
            <a:pPr marL="233309" indent="-233309" defTabSz="933237">
              <a:buFontTx/>
              <a:buAutoNum type="arabicPeriod" startAt="2"/>
              <a:defRPr/>
            </a:pPr>
            <a:r>
              <a:rPr lang="en-US" baseline="0" dirty="0" smtClean="0"/>
              <a:t>Total add-on:  $3,800,919	Average cost above FTE:  $1,022</a:t>
            </a:r>
          </a:p>
          <a:p>
            <a:pPr marL="233309" indent="-233309" defTabSz="933237">
              <a:buFontTx/>
              <a:buAutoNum type="arabicPeriod" startAt="2"/>
              <a:defRPr/>
            </a:pPr>
            <a:r>
              <a:rPr lang="en-US" baseline="0" dirty="0" smtClean="0"/>
              <a:t>All under-enrolled – why, when so many students need support?</a:t>
            </a:r>
          </a:p>
          <a:p>
            <a:pPr marL="699927" lvl="1" indent="-233309" defTabSz="933237">
              <a:buFont typeface="Arial" pitchFamily="34" charset="0"/>
              <a:buChar char="•"/>
              <a:defRPr/>
            </a:pPr>
            <a:r>
              <a:rPr lang="en-US" baseline="0" dirty="0" smtClean="0"/>
              <a:t>Program requirements </a:t>
            </a:r>
          </a:p>
          <a:p>
            <a:pPr marL="1166546" lvl="2" indent="-233309" defTabSz="933237">
              <a:buFont typeface="Arial" pitchFamily="34" charset="0"/>
              <a:buChar char="•"/>
              <a:defRPr/>
            </a:pPr>
            <a:r>
              <a:rPr lang="en-US" baseline="0" dirty="0" smtClean="0"/>
              <a:t>Minimum scores for entry</a:t>
            </a:r>
          </a:p>
          <a:p>
            <a:pPr marL="1166546" lvl="2" indent="-233309" defTabSz="933237">
              <a:buFont typeface="Arial" pitchFamily="34" charset="0"/>
              <a:buChar char="•"/>
              <a:defRPr/>
            </a:pPr>
            <a:r>
              <a:rPr lang="en-US" baseline="0" dirty="0" smtClean="0"/>
              <a:t>Unable to take students with “discipline problems”</a:t>
            </a:r>
          </a:p>
          <a:p>
            <a:pPr marL="699927" lvl="1" indent="-233309" defTabSz="933237">
              <a:buFont typeface="Arial" pitchFamily="34" charset="0"/>
              <a:buChar char="•"/>
              <a:defRPr/>
            </a:pPr>
            <a:r>
              <a:rPr lang="en-US" baseline="0" dirty="0" smtClean="0"/>
              <a:t>Counseling</a:t>
            </a:r>
          </a:p>
          <a:p>
            <a:pPr marL="699927" lvl="1" indent="-233309" defTabSz="933237">
              <a:buFont typeface="Arial" pitchFamily="34" charset="0"/>
              <a:buChar char="•"/>
              <a:defRPr/>
            </a:pPr>
            <a:r>
              <a:rPr lang="en-US" baseline="0" dirty="0" smtClean="0"/>
              <a:t>Proximity/transportation</a:t>
            </a:r>
          </a:p>
          <a:p>
            <a:pPr marL="233309" indent="-233309" defTabSz="933237">
              <a:buFontTx/>
              <a:buAutoNum type="arabicPeriod" startAt="2"/>
              <a:defRPr/>
            </a:pPr>
            <a:r>
              <a:rPr lang="en-US" baseline="0" dirty="0" smtClean="0"/>
              <a:t>Note that DBIA generates revenue for the district, as we pay them 95% of the funds they generate.</a:t>
            </a:r>
          </a:p>
          <a:p>
            <a:pPr marL="233309" indent="-233309">
              <a:buAutoNum type="arabicPeriod" startAt="2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2008-09 data</a:t>
            </a:r>
          </a:p>
          <a:p>
            <a:endParaRPr lang="en-US" dirty="0" smtClean="0"/>
          </a:p>
          <a:p>
            <a:r>
              <a:rPr lang="en-US" dirty="0" smtClean="0"/>
              <a:t>Areas in need of improvement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Expectations are too low – need to be redefined</a:t>
            </a:r>
            <a:r>
              <a:rPr lang="en-US" baseline="0" dirty="0" smtClean="0"/>
              <a:t> and aligned with district and state expectations and requirements for graduation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Longitudinal success rate not available;</a:t>
            </a:r>
            <a:r>
              <a:rPr lang="en-US" baseline="0" dirty="0" smtClean="0"/>
              <a:t> never been tracked as part of district program review or grant review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 new outcome measure for elementary STAR, Renaissance (middle &amp; high), Pre-GI</a:t>
            </a:r>
            <a:r>
              <a:rPr lang="en-US" baseline="0" dirty="0" smtClean="0"/>
              <a:t> (middle &amp; high) that aligns with FCAT performance and on-track diploma option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Missing new on-track indicators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Renaissance high school credits: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Algebra 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Spanish 1 (using Rosetta</a:t>
            </a:r>
            <a:r>
              <a:rPr lang="en-US" baseline="0" dirty="0" smtClean="0"/>
              <a:t> Stone)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Earth/Space Science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Geometry (?)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English 1 (in summer program)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Work with LTF to devise an Early Warning and Intervention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MSACSS</a:t>
            </a:r>
            <a:r>
              <a:rPr lang="en-US" baseline="0" dirty="0" smtClean="0"/>
              <a:t> – Middle States Association Commission on Secondary Schools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Elementary</a:t>
            </a:r>
            <a:r>
              <a:rPr lang="en-US" baseline="0" dirty="0" smtClean="0"/>
              <a:t> totals:</a:t>
            </a:r>
          </a:p>
          <a:p>
            <a:r>
              <a:rPr lang="en-US" baseline="0" dirty="0" smtClean="0"/>
              <a:t>Capacity:  508  	Enrollment:	441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Middle totals:</a:t>
            </a:r>
          </a:p>
          <a:p>
            <a:r>
              <a:rPr lang="en-US" baseline="0" dirty="0" smtClean="0"/>
              <a:t>Capacity:  ??	Enrollment:	914</a:t>
            </a:r>
          </a:p>
          <a:p>
            <a:endParaRPr lang="en-US" baseline="0" dirty="0" smtClean="0"/>
          </a:p>
          <a:p>
            <a:r>
              <a:rPr lang="en-US" baseline="0" dirty="0" smtClean="0"/>
              <a:t>High totals:</a:t>
            </a:r>
          </a:p>
          <a:p>
            <a:r>
              <a:rPr lang="en-US" baseline="0" dirty="0" smtClean="0"/>
              <a:t>Capacity:  2,908	Enrollment:  2,363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District Totals:</a:t>
            </a:r>
          </a:p>
          <a:p>
            <a:r>
              <a:rPr lang="en-US" baseline="0" dirty="0" smtClean="0"/>
              <a:t>Capacity:	??	Enrollment:  3,718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Community Foundation of Jacksonville</a:t>
            </a:r>
          </a:p>
          <a:p>
            <a:r>
              <a:rPr lang="en-US" dirty="0" smtClean="0"/>
              <a:t>The Bridge of Northeast Florida</a:t>
            </a:r>
          </a:p>
          <a:p>
            <a:r>
              <a:rPr lang="en-US" dirty="0" smtClean="0"/>
              <a:t>St</a:t>
            </a:r>
            <a:r>
              <a:rPr lang="en-US" baseline="0" dirty="0" smtClean="0"/>
              <a:t> Paul Missionary Baptist Church</a:t>
            </a:r>
          </a:p>
          <a:p>
            <a:r>
              <a:rPr lang="en-US" baseline="0" dirty="0" smtClean="0"/>
              <a:t>Communities in Schools</a:t>
            </a:r>
          </a:p>
          <a:p>
            <a:r>
              <a:rPr lang="en-US" baseline="0" dirty="0" smtClean="0"/>
              <a:t>Boys and Girls Club of Jacksonville</a:t>
            </a:r>
          </a:p>
          <a:p>
            <a:r>
              <a:rPr lang="en-US" baseline="0" dirty="0" smtClean="0"/>
              <a:t>Women’s Giving Alliance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33237">
              <a:defRPr/>
            </a:pPr>
            <a:r>
              <a:rPr lang="en-US" dirty="0" smtClean="0"/>
              <a:t>2008-09 data: </a:t>
            </a:r>
            <a:r>
              <a:rPr lang="en-US" sz="2400" i="1" dirty="0" smtClean="0">
                <a:solidFill>
                  <a:schemeClr val="bg1"/>
                </a:solidFill>
              </a:rPr>
              <a:t>Source:  Genesis Warehouse 2008-2009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16 years or older only 39% 1-year success rate</a:t>
            </a:r>
          </a:p>
          <a:p>
            <a:r>
              <a:rPr lang="en-US" dirty="0" smtClean="0"/>
              <a:t>Turning</a:t>
            </a:r>
            <a:r>
              <a:rPr lang="en-US" baseline="0" dirty="0" smtClean="0"/>
              <a:t> 16 only 68% success 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E98C7-9B46-45CD-99C7-874C7AFC14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to Finish-commissioned study of DCPS 6</a:t>
            </a:r>
            <a:r>
              <a:rPr lang="en-US" baseline="30000" dirty="0" smtClean="0"/>
              <a:t>th</a:t>
            </a:r>
            <a:r>
              <a:rPr lang="en-US" dirty="0" smtClean="0"/>
              <a:t> grade cohort</a:t>
            </a:r>
          </a:p>
          <a:p>
            <a:r>
              <a:rPr lang="en-US" dirty="0" smtClean="0"/>
              <a:t>In a national study conducted by the University</a:t>
            </a:r>
            <a:r>
              <a:rPr lang="en-US" baseline="0" dirty="0" smtClean="0"/>
              <a:t> of Chicago, only 11% of retained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end up graduating from high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research commissioned by LTF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3237">
              <a:defRPr/>
            </a:pPr>
            <a:r>
              <a:rPr lang="en-US" dirty="0" smtClean="0"/>
              <a:t>National research commissioned by LTF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3237">
              <a:defRPr/>
            </a:pPr>
            <a:r>
              <a:rPr lang="en-US" dirty="0" smtClean="0"/>
              <a:t>National research commissioned by LTF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1C26-197B-4273-BF10-420032D49993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FCD9F438-BF1B-4CFC-A663-2282BEE11A94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9F1C-03A0-4D94-923B-E141D31BA7E6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37C77A09-16FD-48FF-BA01-A9D0F68FC7D3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01223-A8E4-49D3-B1BB-7EF35489FFB8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654D099-60DC-436C-A5D8-93BC1C94F60C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470D-8E3D-4270-A970-D046ED60447A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5B0E-6D7F-4448-A02A-39D419231B2C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EF1F-DB2B-49B1-9287-C7F3EC5840B3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C529-717D-4EE3-BC2E-01A12ED58AEC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11FB-B23B-471E-AFA5-D9DC1FD9A4D2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F1FA-1223-4856-825B-8FB6BF6DE66E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FDC2-3CEB-4836-A51A-1E46670DF1F5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0153F58-8F63-453E-9A62-D1494E56D3E2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F759DDBC-293F-4945-82BC-9117E18F2FBF}" type="datetime1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4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://images.google.com/imgres?imgurl=http://philadelphiagreen.files.wordpress.com/2009/08/unitedway.jpg&amp;imgrefurl=http://philadelphiagreen.wordpress.com/2009/08/27/support-phs-through-united-way/&amp;usg=__iDZPE2b-BDuQ9p06DSDkQyb8mq4=&amp;h=517&amp;w=1200&amp;sz=143&amp;hl=en&amp;start=2&amp;um=1&amp;itbs=1&amp;tbnid=Ik_6c089KjW8NM:&amp;tbnh=65&amp;tbnw=150&amp;prev=/images?q=united+way&amp;um=1&amp;hl=en&amp;safe=active&amp;sa=N&amp;tbs=isch: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b="1" dirty="0" smtClean="0">
                <a:solidFill>
                  <a:schemeClr val="bg2"/>
                </a:solidFill>
              </a:rPr>
              <a:t>Duval county public schools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MULTIPLE PATHWAYS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b="1" dirty="0" smtClean="0"/>
              <a:t>2010-2012</a:t>
            </a:r>
          </a:p>
          <a:p>
            <a:pPr>
              <a:spcBef>
                <a:spcPts val="600"/>
              </a:spcBef>
            </a:pPr>
            <a:r>
              <a:rPr lang="en-US" sz="3200" b="1" dirty="0" smtClean="0"/>
              <a:t>TWO YEAR PROPOSAL</a:t>
            </a:r>
            <a:endParaRPr lang="en-US" sz="3200" b="1" dirty="0"/>
          </a:p>
        </p:txBody>
      </p:sp>
      <p:pic>
        <p:nvPicPr>
          <p:cNvPr id="2050" name="Picture 2" descr="C:\Documents and Settings\kriznard\Local Settings\Temporary Internet Files\Content.IE5\1C12YX76\MPj0439326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259105"/>
            <a:ext cx="3172700" cy="2465295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BEST </a:t>
            </a:r>
            <a:r>
              <a:rPr lang="en-US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INSTRUCTIONAL</a:t>
            </a:r>
            <a:r>
              <a:rPr lang="en-US" sz="3200" dirty="0" smtClean="0"/>
              <a:t> PRACTICES IN MULTIPLE PATHWAYS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382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91400" y="774420"/>
            <a:ext cx="1447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focus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9463" y="1828800"/>
            <a:ext cx="6249986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K-12 Priority Populations:</a:t>
            </a:r>
          </a:p>
          <a:p>
            <a:pPr marL="457200" lvl="0" indent="-457200"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/>
              <a:t>Overage for grade level (2+ years overage)</a:t>
            </a:r>
          </a:p>
          <a:p>
            <a:pPr marL="457200" lvl="0" indent="-457200"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/>
              <a:t>Significantly under-credited high school students</a:t>
            </a:r>
          </a:p>
          <a:p>
            <a:pPr marL="457200" lvl="0" indent="-457200"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/>
              <a:t>Official dropouts</a:t>
            </a:r>
          </a:p>
          <a:p>
            <a:pPr marL="457200" lvl="0" indent="-457200"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/>
              <a:t>DJJ current and transitioning students</a:t>
            </a:r>
          </a:p>
          <a:p>
            <a:pPr marL="457200" lvl="0" indent="-457200"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/>
              <a:t>Students earning </a:t>
            </a:r>
            <a:r>
              <a:rPr lang="en-US" b="1" i="1" dirty="0" smtClean="0"/>
              <a:t>Certificate of Completion</a:t>
            </a:r>
            <a:endParaRPr lang="en-US" b="1" i="1" dirty="0"/>
          </a:p>
        </p:txBody>
      </p:sp>
      <p:sp>
        <p:nvSpPr>
          <p:cNvPr id="4" name="Oval 3"/>
          <p:cNvSpPr/>
          <p:nvPr/>
        </p:nvSpPr>
        <p:spPr>
          <a:xfrm>
            <a:off x="7029449" y="2362200"/>
            <a:ext cx="1657351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11,432</a:t>
            </a:r>
            <a:endParaRPr lang="en-US" sz="2400" b="1" dirty="0"/>
          </a:p>
        </p:txBody>
      </p:sp>
      <p:sp>
        <p:nvSpPr>
          <p:cNvPr id="7" name="Oval 6"/>
          <p:cNvSpPr/>
          <p:nvPr/>
        </p:nvSpPr>
        <p:spPr>
          <a:xfrm>
            <a:off x="7029449" y="3098442"/>
            <a:ext cx="1657351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2,269</a:t>
            </a:r>
            <a:endParaRPr lang="en-US" sz="2400" b="1" dirty="0"/>
          </a:p>
        </p:txBody>
      </p:sp>
      <p:sp>
        <p:nvSpPr>
          <p:cNvPr id="8" name="Oval 7"/>
          <p:cNvSpPr/>
          <p:nvPr/>
        </p:nvSpPr>
        <p:spPr>
          <a:xfrm>
            <a:off x="7029449" y="3835758"/>
            <a:ext cx="1657351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1,190</a:t>
            </a:r>
            <a:endParaRPr lang="en-US" sz="2400" b="1" dirty="0"/>
          </a:p>
        </p:txBody>
      </p:sp>
      <p:sp>
        <p:nvSpPr>
          <p:cNvPr id="9" name="Oval 8"/>
          <p:cNvSpPr/>
          <p:nvPr/>
        </p:nvSpPr>
        <p:spPr>
          <a:xfrm>
            <a:off x="7029449" y="4572000"/>
            <a:ext cx="1657351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683</a:t>
            </a:r>
            <a:endParaRPr lang="en-US" sz="2400" b="1" dirty="0"/>
          </a:p>
        </p:txBody>
      </p:sp>
      <p:sp>
        <p:nvSpPr>
          <p:cNvPr id="10" name="Oval 9"/>
          <p:cNvSpPr/>
          <p:nvPr/>
        </p:nvSpPr>
        <p:spPr>
          <a:xfrm>
            <a:off x="7010400" y="5296215"/>
            <a:ext cx="1657351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439</a:t>
            </a:r>
            <a:endParaRPr lang="en-US" sz="24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pathways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9463" y="1524000"/>
          <a:ext cx="7583487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5" name="Picture 3" descr="C:\Documents and Settings\kriznard\Local Settings\Temporary Internet Files\Content.IE5\4C1G4F6M\MPj04435190000[1].jpg"/>
          <p:cNvPicPr>
            <a:picLocks noChangeAspect="1" noChangeArrowheads="1"/>
          </p:cNvPicPr>
          <p:nvPr/>
        </p:nvPicPr>
        <p:blipFill>
          <a:blip r:embed="rId7"/>
          <a:srcRect t="4703" b="27849"/>
          <a:stretch>
            <a:fillRect/>
          </a:stretch>
        </p:blipFill>
        <p:spPr bwMode="auto">
          <a:xfrm>
            <a:off x="6656232" y="1536880"/>
            <a:ext cx="1313353" cy="1323305"/>
          </a:xfrm>
          <a:prstGeom prst="flowChartAlternateProcess">
            <a:avLst/>
          </a:prstGeom>
          <a:noFill/>
        </p:spPr>
      </p:pic>
      <p:pic>
        <p:nvPicPr>
          <p:cNvPr id="3076" name="Picture 4" descr="C:\Documents and Settings\kriznard\Local Settings\Temporary Internet Files\Content.IE5\ABJ8SLRA\MPj04393190000[1].jpg"/>
          <p:cNvPicPr>
            <a:picLocks noChangeAspect="1" noChangeArrowheads="1"/>
          </p:cNvPicPr>
          <p:nvPr/>
        </p:nvPicPr>
        <p:blipFill>
          <a:blip r:embed="rId8"/>
          <a:srcRect l="33334" r="28571" b="55411"/>
          <a:stretch>
            <a:fillRect/>
          </a:stretch>
        </p:blipFill>
        <p:spPr bwMode="auto">
          <a:xfrm>
            <a:off x="3010437" y="1524000"/>
            <a:ext cx="1321158" cy="1334037"/>
          </a:xfrm>
          <a:prstGeom prst="flowChartAlternateProcess">
            <a:avLst/>
          </a:prstGeom>
          <a:noFill/>
        </p:spPr>
      </p:pic>
      <p:pic>
        <p:nvPicPr>
          <p:cNvPr id="3077" name="Picture 5" descr="C:\Documents and Settings\kriznard\Local Settings\Temporary Internet Files\Content.IE5\8M9YIEEP\MPj04435690000[1].jpg"/>
          <p:cNvPicPr>
            <a:picLocks noChangeAspect="1" noChangeArrowheads="1"/>
          </p:cNvPicPr>
          <p:nvPr/>
        </p:nvPicPr>
        <p:blipFill>
          <a:blip r:embed="rId9"/>
          <a:srcRect r="31491"/>
          <a:stretch>
            <a:fillRect/>
          </a:stretch>
        </p:blipFill>
        <p:spPr bwMode="auto">
          <a:xfrm>
            <a:off x="4830868" y="1524001"/>
            <a:ext cx="1302695" cy="1323306"/>
          </a:xfrm>
          <a:prstGeom prst="roundRect">
            <a:avLst/>
          </a:prstGeom>
          <a:noFill/>
        </p:spPr>
      </p:pic>
      <p:pic>
        <p:nvPicPr>
          <p:cNvPr id="3078" name="Picture 6" descr="C:\Documents and Settings\kriznard\Local Settings\Temporary Internet Files\Content.IE5\MRILNBTT\MPj04393300000[1].jpg"/>
          <p:cNvPicPr>
            <a:picLocks noChangeAspect="1" noChangeArrowheads="1"/>
          </p:cNvPicPr>
          <p:nvPr/>
        </p:nvPicPr>
        <p:blipFill>
          <a:blip r:embed="rId10"/>
          <a:srcRect l="17413" t="10742" r="21166" b="45529"/>
          <a:stretch>
            <a:fillRect/>
          </a:stretch>
        </p:blipFill>
        <p:spPr bwMode="auto">
          <a:xfrm>
            <a:off x="1144074" y="1536880"/>
            <a:ext cx="1397088" cy="1323305"/>
          </a:xfrm>
          <a:prstGeom prst="round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2541163" y="4522040"/>
            <a:ext cx="469274" cy="5334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58390" y="4522040"/>
            <a:ext cx="469274" cy="5334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200101" y="4518285"/>
            <a:ext cx="469274" cy="5334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PROGRAMs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32794" y="1219200"/>
          <a:ext cx="8506406" cy="5518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801"/>
                <a:gridCol w="1185805"/>
                <a:gridCol w="1219200"/>
                <a:gridCol w="1143000"/>
                <a:gridCol w="2286000"/>
                <a:gridCol w="1371600"/>
              </a:tblGrid>
              <a:tr h="6888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CAPACITY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ENROLLED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ADDED COST </a:t>
                      </a:r>
                    </a:p>
                    <a:p>
                      <a:pPr algn="ctr"/>
                      <a:r>
                        <a:rPr lang="en-US" sz="1400" dirty="0" smtClean="0"/>
                        <a:t>(over FTE)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LEVEL/PURPOSE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ADDED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COST/ STUDENT</a:t>
                      </a:r>
                      <a:endParaRPr lang="en-US" sz="1400" dirty="0"/>
                    </a:p>
                  </a:txBody>
                  <a:tcPr anchor="b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441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$1,290,390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Elementary/</a:t>
                      </a:r>
                      <a:r>
                        <a:rPr lang="en-US" sz="1400" dirty="0" smtClean="0"/>
                        <a:t>Overage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$2,900</a:t>
                      </a:r>
                      <a:endParaRPr lang="en-US" sz="1600" dirty="0"/>
                    </a:p>
                  </a:txBody>
                  <a:tcPr anchor="ctr"/>
                </a:tc>
              </a:tr>
              <a:tr h="4879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Standards-Based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None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Middle/Overage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r>
                        <a:rPr lang="en-US" sz="1600" baseline="0" dirty="0" smtClean="0"/>
                        <a:t> - -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 - Middle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$583,205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Middle/Overage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$6,200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$13,000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Middle/GED Pathway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$135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</a:t>
                      </a:r>
                      <a:r>
                        <a:rPr lang="en-US" sz="1400" baseline="0" dirty="0" smtClean="0"/>
                        <a:t> - 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$304,000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High/Overage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$1,800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$15,000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High/GED Pathway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$120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$615,253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High/GED Pathway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$2,100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</a:t>
                      </a:r>
                      <a:r>
                        <a:rPr lang="en-US" sz="1400" baseline="0" dirty="0" smtClean="0"/>
                        <a:t>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$615,512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High/Credit Acceleration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$2,150</a:t>
                      </a:r>
                      <a:endParaRPr lang="en-US" sz="1600" dirty="0"/>
                    </a:p>
                  </a:txBody>
                  <a:tcPr anchor="ctr"/>
                </a:tc>
              </a:tr>
              <a:tr h="4879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Modified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$659,669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High/Credit</a:t>
                      </a:r>
                      <a:r>
                        <a:rPr lang="en-US" sz="1400" baseline="0" dirty="0" smtClean="0"/>
                        <a:t> Recovery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$980</a:t>
                      </a:r>
                      <a:endParaRPr lang="en-US" sz="16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DBIA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819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[$295,110]</a:t>
                      </a:r>
                      <a:endParaRPr lang="en-US" sz="1400" b="1" dirty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High/Credit Acceleration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[+$300]</a:t>
                      </a:r>
                      <a:endParaRPr lang="en-US" sz="1600" b="1" dirty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599" y="1345920"/>
          <a:ext cx="8763001" cy="5372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38"/>
                <a:gridCol w="1786178"/>
                <a:gridCol w="1116361"/>
                <a:gridCol w="4818524"/>
              </a:tblGrid>
              <a:tr h="3158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DIPLOMA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OUTCOME MEASURES</a:t>
                      </a:r>
                      <a:endParaRPr lang="en-US" sz="1400" dirty="0"/>
                    </a:p>
                  </a:txBody>
                  <a:tcPr anchor="b"/>
                </a:tc>
              </a:tr>
              <a:tr h="591157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Elementary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58% single</a:t>
                      </a:r>
                      <a:r>
                        <a:rPr lang="en-US" sz="1200" baseline="0" dirty="0" smtClean="0"/>
                        <a:t> promoted </a:t>
                      </a:r>
                      <a:r>
                        <a:rPr lang="en-US" sz="1200" dirty="0" smtClean="0"/>
                        <a:t>(250 out of 431) </a:t>
                      </a:r>
                    </a:p>
                    <a:p>
                      <a:r>
                        <a:rPr lang="en-US" sz="1200" dirty="0" smtClean="0"/>
                        <a:t>36% double promoted (156 out of 431) </a:t>
                      </a:r>
                    </a:p>
                  </a:txBody>
                  <a:tcPr anchor="ctr"/>
                </a:tc>
              </a:tr>
              <a:tr h="591157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MIDDLE</a:t>
                      </a:r>
                      <a:endParaRPr lang="en-US" sz="12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Standards</a:t>
                      </a:r>
                      <a:r>
                        <a:rPr lang="en-US" sz="1400" baseline="0" dirty="0" smtClean="0"/>
                        <a:t> Based Promotion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90% single or double promoted (486 out</a:t>
                      </a:r>
                      <a:r>
                        <a:rPr lang="en-US" sz="1200" baseline="0" dirty="0" smtClean="0"/>
                        <a:t> of 541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591157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 - Middle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Regular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94% students promoted at least</a:t>
                      </a:r>
                      <a:r>
                        <a:rPr lang="en-US" sz="1200" baseline="0" dirty="0" smtClean="0"/>
                        <a:t> one grade level (</a:t>
                      </a:r>
                      <a:r>
                        <a:rPr lang="en-US" sz="1200" dirty="0" smtClean="0"/>
                        <a:t>139 of 148)</a:t>
                      </a:r>
                      <a:endParaRPr lang="en-US" sz="1200" baseline="0" dirty="0" smtClean="0"/>
                    </a:p>
                  </a:txBody>
                  <a:tcPr anchor="ctr"/>
                </a:tc>
              </a:tr>
              <a:tr h="401937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89% students entered high school 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dirty="0" smtClean="0"/>
                        <a:t>89 out</a:t>
                      </a:r>
                      <a:r>
                        <a:rPr lang="en-US" sz="1200" baseline="0" dirty="0" smtClean="0"/>
                        <a:t> of 100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</a:tr>
              <a:tr h="591157">
                <a:tc rowSpan="6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</a:t>
                      </a:r>
                      <a:r>
                        <a:rPr lang="en-US" sz="1400" baseline="0" dirty="0" smtClean="0"/>
                        <a:t> - 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63% promoted one + grade level by end of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year (69 of 109)</a:t>
                      </a:r>
                    </a:p>
                  </a:txBody>
                  <a:tcPr anchor="ctr"/>
                </a:tc>
              </a:tr>
              <a:tr h="401937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24% students qualified for GI (50 out of 211)</a:t>
                      </a:r>
                    </a:p>
                  </a:txBody>
                  <a:tcPr anchor="ctr"/>
                </a:tc>
              </a:tr>
              <a:tr h="514471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69% passed GED/FCAT</a:t>
                      </a:r>
                      <a:r>
                        <a:rPr lang="en-US" sz="1200" baseline="0" dirty="0" smtClean="0"/>
                        <a:t> &amp; received district diploma (</a:t>
                      </a:r>
                      <a:r>
                        <a:rPr lang="en-US" sz="1200" dirty="0" smtClean="0"/>
                        <a:t>248</a:t>
                      </a:r>
                      <a:r>
                        <a:rPr lang="en-US" sz="1200" baseline="0" dirty="0" smtClean="0"/>
                        <a:t> out of </a:t>
                      </a:r>
                      <a:r>
                        <a:rPr lang="en-US" sz="1200" dirty="0" smtClean="0"/>
                        <a:t>362)</a:t>
                      </a:r>
                    </a:p>
                  </a:txBody>
                  <a:tcPr anchor="ctr"/>
                </a:tc>
              </a:tr>
              <a:tr h="514471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3.2 credits earned per student (410 students/926 credits)</a:t>
                      </a:r>
                    </a:p>
                    <a:p>
                      <a:r>
                        <a:rPr lang="en-US" sz="1200" dirty="0" smtClean="0"/>
                        <a:t>38% graduated (157</a:t>
                      </a:r>
                      <a:r>
                        <a:rPr lang="en-US" sz="1200" baseline="0" dirty="0" smtClean="0"/>
                        <a:t> out of 410)</a:t>
                      </a:r>
                      <a:endParaRPr lang="en-US" sz="1200" dirty="0"/>
                    </a:p>
                  </a:txBody>
                  <a:tcPr anchor="ctr"/>
                </a:tc>
              </a:tr>
              <a:tr h="401937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Modified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599 credits earned</a:t>
                      </a:r>
                      <a:endParaRPr lang="en-US" sz="1200" dirty="0"/>
                    </a:p>
                  </a:txBody>
                  <a:tcPr anchor="ctr"/>
                </a:tc>
              </a:tr>
              <a:tr h="354691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DBIA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Regular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 credits earned per student (850 students/1,928 credits)</a:t>
                      </a:r>
                    </a:p>
                    <a:p>
                      <a:r>
                        <a:rPr lang="en-US" sz="1200" dirty="0" smtClean="0"/>
                        <a:t>14% graduated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dirty="0" smtClean="0"/>
                        <a:t>122 out of 850)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/>
              <a:t>2010 – 2011 elementary recommendations</a:t>
            </a:r>
            <a:endParaRPr lang="en-US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1828800"/>
            <a:ext cx="3276600" cy="1676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REVISE LEARNING RECOVERY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38600" y="1845425"/>
            <a:ext cx="4495800" cy="16764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Target failing grade/learning recovery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in math and reading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Increase the number of schools with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elementary Compass/Odyssey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200" y="3810000"/>
            <a:ext cx="3276600" cy="28956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REDESIGN &amp; EXPAND S.T.A.R.</a:t>
            </a:r>
          </a:p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(Students Taking Academic Responsibility)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064925" y="3810000"/>
            <a:ext cx="4495800" cy="28956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Continuum of services from grades 2  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through 5 at regional school sites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Provide a structured curriculum with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measureable outcomes</a:t>
            </a:r>
          </a:p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sym typeface="Symbol"/>
              </a:rPr>
              <a:t>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Provide instructional coaching and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support for STAR teachers</a:t>
            </a:r>
          </a:p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sym typeface="Symbol"/>
              </a:rPr>
              <a:t>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Provide extended school year 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 opportunities for STAR students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Articulation with feeder middle schools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 for additional support after transition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2010 – 2011 middle school recommendations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-914400" y="1828800"/>
          <a:ext cx="110490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/>
              <a:t>2010 – 2011 high school recommendations</a:t>
            </a:r>
            <a:endParaRPr lang="en-US" sz="4000" dirty="0"/>
          </a:p>
        </p:txBody>
      </p:sp>
      <p:graphicFrame>
        <p:nvGraphicFramePr>
          <p:cNvPr id="15" name="Diagram 14"/>
          <p:cNvGraphicFramePr/>
          <p:nvPr/>
        </p:nvGraphicFramePr>
        <p:xfrm>
          <a:off x="228600" y="1371600"/>
          <a:ext cx="8686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2010-2011: </a:t>
            </a:r>
            <a:r>
              <a:rPr lang="en-US" sz="2800" dirty="0" err="1" smtClean="0"/>
              <a:t>IMPLement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Virtual instruction diploma option(S)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1384" y="1219200"/>
          <a:ext cx="8763001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8"/>
                <a:gridCol w="3407086"/>
                <a:gridCol w="34509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PENN-FOSTER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7">
                  <a:txBody>
                    <a:bodyPr/>
                    <a:lstStyle/>
                    <a:p>
                      <a:r>
                        <a:rPr lang="en-US" b="1" dirty="0" smtClean="0"/>
                        <a:t>PROGRAM FEATURES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Florida-Based</a:t>
                      </a:r>
                      <a:r>
                        <a:rPr lang="en-US" baseline="0" dirty="0" smtClean="0"/>
                        <a:t> Diploma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Pennsylvania Diploma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Engaging/Interactive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r>
                        <a:rPr lang="en-US" baseline="0" dirty="0" smtClean="0"/>
                        <a:t> on screen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24/7 Tutoring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Toll-free instructional support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24/7 Tech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student services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SACS Accredited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MSACSS Accredited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Requires 1 year of enrollment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Requires 4 credits/8 courses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Articulation with higher </a:t>
                      </a:r>
                      <a:r>
                        <a:rPr lang="en-US" dirty="0" err="1" smtClean="0"/>
                        <a:t>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Articulation</a:t>
                      </a:r>
                      <a:r>
                        <a:rPr lang="en-US" baseline="0" dirty="0" smtClean="0"/>
                        <a:t> with higher </a:t>
                      </a:r>
                      <a:r>
                        <a:rPr lang="en-US" baseline="0" dirty="0" err="1" smtClean="0"/>
                        <a:t>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COURSE</a:t>
                      </a:r>
                      <a:r>
                        <a:rPr lang="en-US" b="1" baseline="0" dirty="0" smtClean="0"/>
                        <a:t> VARIETY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AP,</a:t>
                      </a:r>
                      <a:r>
                        <a:rPr lang="en-US" baseline="0" dirty="0" smtClean="0"/>
                        <a:t> Dual Enrollment, Learning Recovery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Curriculum, Career &amp; Technical Ed (+ certification)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cap="all" baseline="0" dirty="0" smtClean="0"/>
                        <a:t>Target Population</a:t>
                      </a:r>
                      <a:endParaRPr lang="en-US" b="1" cap="all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 outs</a:t>
                      </a:r>
                    </a:p>
                    <a:p>
                      <a:r>
                        <a:rPr lang="en-US" dirty="0" smtClean="0"/>
                        <a:t>Dual</a:t>
                      </a:r>
                      <a:r>
                        <a:rPr lang="en-US" baseline="0" dirty="0" smtClean="0"/>
                        <a:t> Enrollment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Drop</a:t>
                      </a:r>
                      <a:r>
                        <a:rPr lang="en-US" baseline="0" dirty="0" smtClean="0"/>
                        <a:t> outs with strong vocational component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COST/FTE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$3450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ANTICIPATED ENROLLMENT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53"/>
            <a:ext cx="8229599" cy="1283167"/>
          </a:xfrm>
        </p:spPr>
        <p:txBody>
          <a:bodyPr/>
          <a:lstStyle/>
          <a:p>
            <a:r>
              <a:rPr lang="en-US" dirty="0" smtClean="0"/>
              <a:t>2010-2011: Implement D.J.J. Transition program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00200"/>
            <a:ext cx="7583488" cy="5029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OPERATION NEW HOPE</a:t>
            </a:r>
          </a:p>
          <a:p>
            <a:r>
              <a:rPr lang="en-US" dirty="0" smtClean="0"/>
              <a:t>Targeted population = students in 2 DJJ sites</a:t>
            </a:r>
          </a:p>
          <a:p>
            <a:r>
              <a:rPr lang="en-US" dirty="0" smtClean="0"/>
              <a:t>Community-Based Partnership affiliated with Ready4Work</a:t>
            </a:r>
          </a:p>
          <a:p>
            <a:r>
              <a:rPr lang="en-US" dirty="0" smtClean="0"/>
              <a:t>Provide a wrap around support for youth exiting DJJ programs through a coaching model</a:t>
            </a:r>
          </a:p>
          <a:p>
            <a:r>
              <a:rPr lang="en-US" dirty="0" smtClean="0"/>
              <a:t>Provide instruction toward a diploma along with vocational training &amp; job placement</a:t>
            </a:r>
          </a:p>
          <a:p>
            <a:r>
              <a:rPr lang="en-US" dirty="0" smtClean="0"/>
              <a:t>Works with area businesses to provide a qualified, trained workforce that otherwise would be unemployable</a:t>
            </a:r>
          </a:p>
          <a:p>
            <a:r>
              <a:rPr lang="en-US" dirty="0" smtClean="0"/>
              <a:t>Funded by student-generated FTE, Title 1 Part D plus leveraged community resources = COST NEUTRAL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943600" y="1752600"/>
            <a:ext cx="2946042" cy="3124200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Only</a:t>
            </a:r>
            <a:r>
              <a:rPr lang="en-US" dirty="0" smtClean="0"/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39% </a:t>
            </a:r>
            <a:r>
              <a:rPr lang="en-US" sz="2000" dirty="0" smtClean="0"/>
              <a:t>of students who enter high school 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age 16 or older  </a:t>
            </a:r>
          </a:p>
          <a:p>
            <a:pPr algn="ctr"/>
            <a:r>
              <a:rPr lang="en-US" sz="2000" dirty="0" smtClean="0"/>
              <a:t>are promoted at the end of the school year.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1752600"/>
            <a:ext cx="5334000" cy="1447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1 out of every 10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students are 2 or more years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overage for grade level. </a:t>
            </a:r>
          </a:p>
          <a:p>
            <a:pPr algn="ctr"/>
            <a:endParaRPr lang="en-US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81000" y="3429000"/>
            <a:ext cx="2209800" cy="31242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81% </a:t>
            </a:r>
          </a:p>
          <a:p>
            <a:pPr algn="ctr"/>
            <a:r>
              <a:rPr lang="en-US" sz="2000" dirty="0" smtClean="0"/>
              <a:t>of retained 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or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graders were retained again the following year.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2819400" y="5181600"/>
            <a:ext cx="6070242" cy="1371600"/>
          </a:xfrm>
          <a:prstGeom prst="roundRect">
            <a:avLst/>
          </a:prstGeom>
          <a:solidFill>
            <a:schemeClr val="tx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Only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4% </a:t>
            </a:r>
            <a:r>
              <a:rPr lang="en-US" b="1" dirty="0" smtClean="0"/>
              <a:t>of students in our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DJJ</a:t>
            </a:r>
            <a:r>
              <a:rPr lang="en-US" b="1" dirty="0" smtClean="0"/>
              <a:t> facilities </a:t>
            </a:r>
          </a:p>
          <a:p>
            <a:pPr algn="ctr"/>
            <a:r>
              <a:rPr lang="en-US" b="1" dirty="0" smtClean="0"/>
              <a:t>during the 2008-2009 school year were </a:t>
            </a:r>
          </a:p>
          <a:p>
            <a:pPr algn="ctr"/>
            <a:r>
              <a:rPr lang="en-US" b="1" dirty="0" smtClean="0"/>
              <a:t>promoted at the end of the year.</a:t>
            </a:r>
            <a:endParaRPr lang="en-US" b="1" dirty="0"/>
          </a:p>
        </p:txBody>
      </p:sp>
      <p:pic>
        <p:nvPicPr>
          <p:cNvPr id="1026" name="Picture 2" descr="C:\Documents and Settings\kriznard\Local Settings\Temporary Internet Files\Content.IE5\MRILNBTT\MMj033638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1799" y="415581"/>
            <a:ext cx="595401" cy="651219"/>
          </a:xfrm>
          <a:prstGeom prst="rect">
            <a:avLst/>
          </a:prstGeom>
          <a:noFill/>
        </p:spPr>
      </p:pic>
      <p:pic>
        <p:nvPicPr>
          <p:cNvPr id="1030" name="Picture 6" descr="C:\Documents and Settings\kriznard\Local Settings\Temporary Internet Files\Content.IE5\W34GHCWB\MPj0439440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3114" y="3429000"/>
            <a:ext cx="2404846" cy="1612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7" grpId="0" build="allAtOnce" animBg="1"/>
      <p:bldP spid="8" grpId="0" build="allAtOnce" animBg="1"/>
      <p:bldP spid="9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Capacity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32794" y="1094510"/>
          <a:ext cx="8506406" cy="564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206"/>
                <a:gridCol w="1371600"/>
                <a:gridCol w="1524000"/>
                <a:gridCol w="1752600"/>
                <a:gridCol w="1524000"/>
              </a:tblGrid>
              <a:tr h="5163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CAPACITY</a:t>
                      </a:r>
                    </a:p>
                    <a:p>
                      <a:pPr algn="ctr"/>
                      <a:r>
                        <a:rPr lang="en-US" sz="1400" dirty="0" smtClean="0"/>
                        <a:t>2009-10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ENROLLED</a:t>
                      </a:r>
                    </a:p>
                    <a:p>
                      <a:pPr algn="ctr"/>
                      <a:r>
                        <a:rPr lang="en-US" sz="1400" dirty="0" smtClean="0"/>
                        <a:t>2009-10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New Capacity </a:t>
                      </a:r>
                      <a:r>
                        <a:rPr lang="en-US" sz="1400" baseline="0" dirty="0" smtClean="0"/>
                        <a:t>for 2010-11</a:t>
                      </a:r>
                      <a:endParaRPr lang="en-US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 Capacity for 2010-11</a:t>
                      </a:r>
                      <a:endParaRPr lang="en-US" sz="1400" dirty="0"/>
                    </a:p>
                  </a:txBody>
                  <a:tcPr anchor="b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441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152 seats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660</a:t>
                      </a:r>
                      <a:endParaRPr lang="en-US" sz="1400" dirty="0"/>
                    </a:p>
                  </a:txBody>
                  <a:tcPr anchor="ctr"/>
                </a:tc>
              </a:tr>
              <a:tr h="45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Standard-Based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 - Middle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Middle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144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Renaissance</a:t>
                      </a:r>
                      <a:r>
                        <a:rPr lang="en-US" sz="1400" baseline="0" dirty="0" smtClean="0"/>
                        <a:t> - 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Pre-GI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168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GI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</a:t>
                      </a:r>
                      <a:r>
                        <a:rPr lang="en-US" sz="1400" baseline="0" dirty="0" smtClean="0"/>
                        <a:t>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375</a:t>
                      </a:r>
                      <a:endParaRPr lang="en-US" sz="1400" dirty="0"/>
                    </a:p>
                  </a:txBody>
                  <a:tcPr anchor="ctr"/>
                </a:tc>
              </a:tr>
              <a:tr h="4544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Modified ALC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Jackson/LTF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Virtual Diploma Option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 anchor="ctr"/>
                </a:tc>
              </a:tr>
              <a:tr h="42134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DBIA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819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753"/>
            <a:ext cx="9144000" cy="1283167"/>
          </a:xfrm>
        </p:spPr>
        <p:txBody>
          <a:bodyPr/>
          <a:lstStyle/>
          <a:p>
            <a:r>
              <a:rPr lang="en-US" sz="4400" dirty="0" smtClean="0"/>
              <a:t>2010-2011:  IMPLEMENT </a:t>
            </a:r>
            <a:br>
              <a:rPr lang="en-US" sz="4400" dirty="0" smtClean="0"/>
            </a:br>
            <a:r>
              <a:rPr lang="en-US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office of multiple pathways</a:t>
            </a:r>
            <a:endParaRPr lang="en-US" sz="4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79463" y="1828800"/>
          <a:ext cx="7583487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pathways and support services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1321080"/>
          <a:ext cx="8991599" cy="347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rved Up Arrow 4"/>
          <p:cNvSpPr/>
          <p:nvPr/>
        </p:nvSpPr>
        <p:spPr>
          <a:xfrm>
            <a:off x="1676400" y="4876800"/>
            <a:ext cx="6019800" cy="60960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 rot="16200000">
            <a:off x="2184796" y="2413397"/>
            <a:ext cx="287336" cy="4182270"/>
          </a:xfrm>
          <a:prstGeom prst="leftBrace">
            <a:avLst>
              <a:gd name="adj1" fmla="val 8333"/>
              <a:gd name="adj2" fmla="val 38493"/>
            </a:avLst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16200000">
            <a:off x="6687318" y="2418699"/>
            <a:ext cx="322006" cy="4182269"/>
          </a:xfrm>
          <a:prstGeom prst="leftBrace">
            <a:avLst>
              <a:gd name="adj1" fmla="val 0"/>
              <a:gd name="adj2" fmla="val 62083"/>
            </a:avLst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5638800"/>
            <a:ext cx="4114800" cy="923330"/>
          </a:xfrm>
          <a:prstGeom prst="rect">
            <a:avLst/>
          </a:prstGeom>
          <a:solidFill>
            <a:schemeClr val="tx1"/>
          </a:solidFill>
          <a:ln w="19050">
            <a:solidFill>
              <a:schemeClr val="accent1">
                <a:hueOff val="0"/>
                <a:satOff val="0"/>
                <a:lumOff val="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PROVIDES SERVICE AND SUPPORT FOR MULTIPLE PATHWAYS WORK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2011-2012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IMPLEMENT ACADEMIC ALTERNATIVE SCHOOL PROJECT (Middle/High)</a:t>
            </a:r>
          </a:p>
          <a:p>
            <a:r>
              <a:rPr lang="en-US" sz="3200" dirty="0" smtClean="0"/>
              <a:t>IMPLEMENT CAMELOT (Middle) </a:t>
            </a:r>
            <a:r>
              <a:rPr lang="en-US" sz="3200" dirty="0" smtClean="0">
                <a:solidFill>
                  <a:srgbClr val="FF0000"/>
                </a:solidFill>
              </a:rPr>
              <a:t>(400 seats)</a:t>
            </a:r>
          </a:p>
          <a:p>
            <a:r>
              <a:rPr lang="en-US" sz="3200" dirty="0" smtClean="0"/>
              <a:t>IMPLEMENT SCHOOLS FOR THE FUTURE (High) </a:t>
            </a:r>
            <a:r>
              <a:rPr lang="en-US" sz="3200" dirty="0" smtClean="0">
                <a:solidFill>
                  <a:srgbClr val="FF0000"/>
                </a:solidFill>
              </a:rPr>
              <a:t>(120 seats)</a:t>
            </a:r>
          </a:p>
          <a:p>
            <a:r>
              <a:rPr lang="en-US" sz="3200" dirty="0" smtClean="0"/>
              <a:t>EXPAND S.T.A.R. TO ALL </a:t>
            </a:r>
            <a:r>
              <a:rPr lang="en-US" sz="3200" smtClean="0"/>
              <a:t>ELEMENTARY SCHOOL </a:t>
            </a:r>
            <a:r>
              <a:rPr lang="en-US" sz="3200" smtClean="0">
                <a:solidFill>
                  <a:srgbClr val="FF0000"/>
                </a:solidFill>
              </a:rPr>
              <a:t>(10 </a:t>
            </a:r>
            <a:r>
              <a:rPr lang="en-US" sz="3200" dirty="0" smtClean="0">
                <a:solidFill>
                  <a:srgbClr val="FF0000"/>
                </a:solidFill>
              </a:rPr>
              <a:t>sites =</a:t>
            </a:r>
            <a:r>
              <a:rPr lang="en-US" sz="3200" smtClean="0">
                <a:solidFill>
                  <a:srgbClr val="FF0000"/>
                </a:solidFill>
              </a:rPr>
              <a:t>300 seats)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/>
              <a:t>TRANSITION TO POST-SECONDARY</a:t>
            </a:r>
            <a:endParaRPr lang="en-US" sz="2800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Implement  ACADEMIC pathways school </a:t>
            </a:r>
            <a:r>
              <a:rPr lang="en-US" sz="3600" dirty="0" err="1" smtClean="0"/>
              <a:t>PRoject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9463" y="1828800"/>
          <a:ext cx="7583488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0937"/>
                <a:gridCol w="5162551"/>
              </a:tblGrid>
              <a:tr h="429071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4290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Age/Grade</a:t>
                      </a:r>
                      <a:r>
                        <a:rPr lang="en-US" b="1" baseline="0" dirty="0" smtClean="0"/>
                        <a:t> Level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Overage 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through</a:t>
                      </a:r>
                      <a:r>
                        <a:rPr lang="en-US" baseline="0" dirty="0" smtClean="0"/>
                        <a:t> graduation</a:t>
                      </a:r>
                      <a:endParaRPr lang="en-US" dirty="0"/>
                    </a:p>
                  </a:txBody>
                  <a:tcPr/>
                </a:tc>
              </a:tr>
              <a:tr h="4290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Placement Criteria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or more years overage for grade level</a:t>
                      </a:r>
                      <a:endParaRPr lang="en-US" dirty="0"/>
                    </a:p>
                  </a:txBody>
                  <a:tcPr/>
                </a:tc>
              </a:tr>
              <a:tr h="4290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Diploma Option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Regular Diploma</a:t>
                      </a:r>
                      <a:endParaRPr lang="en-US" dirty="0"/>
                    </a:p>
                  </a:txBody>
                  <a:tcPr/>
                </a:tc>
              </a:tr>
              <a:tr h="4290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Instructional</a:t>
                      </a:r>
                      <a:r>
                        <a:rPr lang="en-US" b="1" baseline="0" dirty="0" smtClean="0"/>
                        <a:t> Program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Grade/Competency acceleration</a:t>
                      </a:r>
                    </a:p>
                  </a:txBody>
                  <a:tcPr/>
                </a:tc>
              </a:tr>
              <a:tr h="4290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Instructional Delivery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 + Assisted Technology methods</a:t>
                      </a:r>
                      <a:endParaRPr lang="en-US" dirty="0"/>
                    </a:p>
                  </a:txBody>
                  <a:tcPr/>
                </a:tc>
              </a:tr>
              <a:tr h="1692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Other Key Components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 Social/Emotional Learning Component</a:t>
                      </a:r>
                    </a:p>
                    <a:p>
                      <a:r>
                        <a:rPr lang="en-US" dirty="0" smtClean="0"/>
                        <a:t>Alternative</a:t>
                      </a:r>
                      <a:r>
                        <a:rPr lang="en-US" baseline="0" dirty="0" smtClean="0"/>
                        <a:t> Diploma Paths</a:t>
                      </a:r>
                    </a:p>
                    <a:p>
                      <a:r>
                        <a:rPr lang="en-US" baseline="0" dirty="0" smtClean="0"/>
                        <a:t>Vocational Component onsite</a:t>
                      </a:r>
                    </a:p>
                    <a:p>
                      <a:r>
                        <a:rPr lang="en-US" baseline="0" dirty="0" smtClean="0"/>
                        <a:t>Service Learning Component</a:t>
                      </a:r>
                    </a:p>
                    <a:p>
                      <a:r>
                        <a:rPr lang="en-US" dirty="0" smtClean="0"/>
                        <a:t>Waiver for required seat time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</a:t>
            </a:r>
            <a:r>
              <a:rPr lang="en-US" dirty="0" err="1" smtClean="0"/>
              <a:t>camelot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600200"/>
          <a:ext cx="8610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Implement</a:t>
            </a:r>
            <a:br>
              <a:rPr lang="en-US" sz="3600" dirty="0" smtClean="0"/>
            </a:br>
            <a:r>
              <a:rPr lang="en-US" sz="3600" dirty="0" smtClean="0"/>
              <a:t> Schools for the future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00200"/>
            <a:ext cx="7583488" cy="4297363"/>
          </a:xfrm>
        </p:spPr>
        <p:txBody>
          <a:bodyPr/>
          <a:lstStyle/>
          <a:p>
            <a:r>
              <a:rPr lang="en-US" dirty="0" smtClean="0"/>
              <a:t>EXPERIENCED LEADERSHIP</a:t>
            </a:r>
          </a:p>
          <a:p>
            <a:r>
              <a:rPr lang="en-US" dirty="0" smtClean="0"/>
              <a:t>STRONG FOUNDATION SUPPORT</a:t>
            </a:r>
          </a:p>
          <a:p>
            <a:r>
              <a:rPr lang="en-US" dirty="0" smtClean="0"/>
              <a:t>EXTENDED PROFESSIONAL DEVELOPMENT</a:t>
            </a:r>
          </a:p>
          <a:p>
            <a:r>
              <a:rPr lang="en-US" dirty="0" smtClean="0"/>
              <a:t>LEVERAGES COMMUNITY PARTNERSHIPS</a:t>
            </a:r>
          </a:p>
          <a:p>
            <a:r>
              <a:rPr lang="en-US" dirty="0" smtClean="0"/>
              <a:t>PRE-HIGH SCHOOL THROUGH GRADUATION                                     </a:t>
            </a:r>
            <a:endParaRPr lang="en-US" dirty="0"/>
          </a:p>
        </p:txBody>
      </p:sp>
      <p:pic>
        <p:nvPicPr>
          <p:cNvPr id="15361" name="Picture 1" descr="SFF_logo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648200"/>
            <a:ext cx="37433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Multiple pathways COMMUNITY PARTNERSHIPs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</a:p>
          <a:p>
            <a:r>
              <a:rPr lang="en-US" dirty="0" smtClean="0"/>
              <a:t>Partnering in grant opportunities</a:t>
            </a:r>
          </a:p>
          <a:p>
            <a:r>
              <a:rPr lang="en-US" dirty="0" smtClean="0"/>
              <a:t>Garnering Foundation support</a:t>
            </a:r>
          </a:p>
          <a:p>
            <a:r>
              <a:rPr lang="en-US" dirty="0" smtClean="0"/>
              <a:t>Wrap-around supports</a:t>
            </a:r>
          </a:p>
          <a:p>
            <a:r>
              <a:rPr lang="en-US" dirty="0" smtClean="0"/>
              <a:t>Identifying agencies for joint initiatives</a:t>
            </a:r>
          </a:p>
          <a:p>
            <a:r>
              <a:rPr lang="en-US" dirty="0" smtClean="0"/>
              <a:t>Community advocacy for graduation initiatives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463" y="5638800"/>
            <a:ext cx="144780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t2.gstatic.com/images?q=tbn:Ik_6c089KjW8NM:http://philadelphiagreen.files.wordpress.com/2009/08/unitedway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5638800"/>
            <a:ext cx="1371600" cy="773113"/>
          </a:xfrm>
          <a:prstGeom prst="rect">
            <a:avLst/>
          </a:prstGeom>
          <a:noFill/>
        </p:spPr>
      </p:pic>
      <p:pic>
        <p:nvPicPr>
          <p:cNvPr id="14342" name="Picture 6" descr="http://www.jaxpef.org/pics/under_construction.png"/>
          <p:cNvPicPr>
            <a:picLocks noChangeAspect="1" noChangeArrowheads="1"/>
          </p:cNvPicPr>
          <p:nvPr/>
        </p:nvPicPr>
        <p:blipFill>
          <a:blip r:embed="rId6"/>
          <a:srcRect b="64835"/>
          <a:stretch>
            <a:fillRect/>
          </a:stretch>
        </p:blipFill>
        <p:spPr bwMode="auto">
          <a:xfrm>
            <a:off x="6629400" y="5638800"/>
            <a:ext cx="1371599" cy="73375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Retention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7064" y="1752600"/>
          <a:ext cx="5011736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293"/>
                <a:gridCol w="3102443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Number of Retentions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Number of Students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24,416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7,503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2,727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937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226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38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096000" y="1752600"/>
            <a:ext cx="2590800" cy="2057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35,848</a:t>
            </a:r>
          </a:p>
          <a:p>
            <a:pPr algn="ctr"/>
            <a:r>
              <a:rPr lang="en-US" sz="2000" dirty="0" smtClean="0"/>
              <a:t>29% students have been retained one or more times.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6096000" y="4236720"/>
            <a:ext cx="2590800" cy="2209800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11,432</a:t>
            </a:r>
          </a:p>
          <a:p>
            <a:pPr algn="ctr"/>
            <a:r>
              <a:rPr lang="en-US" sz="2000" dirty="0" smtClean="0"/>
              <a:t>9% students are currently 2 or more overage for grade level.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89869" y="1750452"/>
            <a:ext cx="3941014" cy="4675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9005" y="1751526"/>
            <a:ext cx="3941014" cy="4675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impact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63552" y="1893195"/>
            <a:ext cx="3566160" cy="4297363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REPEATING 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9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2800" b="1" dirty="0" smtClean="0">
                <a:solidFill>
                  <a:schemeClr val="bg1"/>
                </a:solidFill>
              </a:rPr>
              <a:t> or 10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2800" b="1" dirty="0" smtClean="0">
                <a:solidFill>
                  <a:schemeClr val="bg1"/>
                </a:solidFill>
              </a:rPr>
              <a:t> GRADERS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 = 2534</a:t>
            </a:r>
          </a:p>
          <a:p>
            <a:r>
              <a:rPr lang="en-US" sz="2500" b="1" dirty="0" smtClean="0"/>
              <a:t>42% </a:t>
            </a:r>
            <a:r>
              <a:rPr lang="en-US" sz="2500" dirty="0" smtClean="0">
                <a:solidFill>
                  <a:schemeClr val="tx1"/>
                </a:solidFill>
              </a:rPr>
              <a:t>were not enrolled by the end of the school year (1,059)</a:t>
            </a:r>
          </a:p>
          <a:p>
            <a:r>
              <a:rPr lang="en-US" sz="2500" b="1" dirty="0" smtClean="0"/>
              <a:t>39% </a:t>
            </a:r>
            <a:r>
              <a:rPr lang="en-US" sz="2500" dirty="0" smtClean="0">
                <a:solidFill>
                  <a:schemeClr val="tx1"/>
                </a:solidFill>
              </a:rPr>
              <a:t>were not promoted at the end of the school year (981)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SUCCESS RATE = 19%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77097" y="1893195"/>
            <a:ext cx="3566160" cy="4297363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STUDENTS IN DJJ PROGRAMS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 = 683</a:t>
            </a:r>
          </a:p>
          <a:p>
            <a:r>
              <a:rPr lang="en-US" sz="2500" b="1" dirty="0" smtClean="0"/>
              <a:t>76% </a:t>
            </a:r>
            <a:r>
              <a:rPr lang="en-US" sz="2500" dirty="0" smtClean="0">
                <a:solidFill>
                  <a:schemeClr val="tx1"/>
                </a:solidFill>
              </a:rPr>
              <a:t>were not enrolled by the end of the school year (520)</a:t>
            </a:r>
          </a:p>
          <a:p>
            <a:r>
              <a:rPr lang="en-US" sz="2500" b="1" dirty="0" smtClean="0"/>
              <a:t>20% </a:t>
            </a:r>
            <a:r>
              <a:rPr lang="en-US" sz="2500" dirty="0" smtClean="0">
                <a:solidFill>
                  <a:schemeClr val="tx1"/>
                </a:solidFill>
              </a:rPr>
              <a:t>were not promoted at the end of the school year (</a:t>
            </a:r>
            <a:r>
              <a:rPr lang="en-US" sz="2800" dirty="0" smtClean="0">
                <a:solidFill>
                  <a:schemeClr val="tx1"/>
                </a:solidFill>
              </a:rPr>
              <a:t>135)</a:t>
            </a:r>
            <a:endParaRPr lang="en-US" sz="1800" dirty="0" smtClean="0"/>
          </a:p>
          <a:p>
            <a:pPr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SUCCESS RATE = 4%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outcomes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533400" y="1600201"/>
          <a:ext cx="3259137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800600" y="1600200"/>
          <a:ext cx="3276600" cy="4038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590800" y="4495800"/>
            <a:ext cx="1524000" cy="1020763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39% </a:t>
            </a:r>
            <a:r>
              <a:rPr lang="en-US" dirty="0" smtClean="0"/>
              <a:t>promotion rate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010400" y="4465637"/>
            <a:ext cx="1524000" cy="1020763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68% </a:t>
            </a:r>
            <a:r>
              <a:rPr lang="en-US" dirty="0" smtClean="0"/>
              <a:t>promotion rate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200" y="5638800"/>
            <a:ext cx="8229600" cy="9143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 ensuring that students are enrolled in high school before their 16</a:t>
            </a:r>
            <a:r>
              <a:rPr lang="en-US" baseline="30000" dirty="0" smtClean="0"/>
              <a:t>th</a:t>
            </a:r>
            <a:r>
              <a:rPr lang="en-US" dirty="0" smtClean="0"/>
              <a:t> birthday, we almost DOUBLE the odds of their promotion at the end of the school year.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DCPS dropout indicators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524000"/>
            <a:ext cx="7556313" cy="5029200"/>
          </a:xfrm>
        </p:spPr>
        <p:txBody>
          <a:bodyPr>
            <a:normAutofit/>
          </a:bodyPr>
          <a:lstStyle/>
          <a:p>
            <a:r>
              <a:rPr lang="en-US" sz="2400" b="1" cap="all" dirty="0" smtClean="0"/>
              <a:t>4 out of 5 DCPS dropouts </a:t>
            </a:r>
            <a:r>
              <a:rPr lang="en-US" sz="2400" dirty="0" smtClean="0"/>
              <a:t>can be identified in </a:t>
            </a:r>
            <a:r>
              <a:rPr lang="en-US" sz="2400" b="1" dirty="0" smtClean="0"/>
              <a:t>SIXTH</a:t>
            </a:r>
            <a:r>
              <a:rPr lang="en-US" sz="2400" dirty="0" smtClean="0"/>
              <a:t> grade using </a:t>
            </a:r>
            <a:r>
              <a:rPr lang="en-US" dirty="0" smtClean="0"/>
              <a:t>1</a:t>
            </a:r>
            <a:r>
              <a:rPr lang="en-US" sz="2400" dirty="0" smtClean="0"/>
              <a:t> or more of these five key flags:</a:t>
            </a:r>
          </a:p>
          <a:p>
            <a:pPr lvl="1"/>
            <a:r>
              <a:rPr lang="en-US" sz="2000" dirty="0" smtClean="0"/>
              <a:t>Level 1 or 2 in FCAT Reading</a:t>
            </a:r>
          </a:p>
          <a:p>
            <a:pPr lvl="1"/>
            <a:r>
              <a:rPr lang="en-US" sz="2000" dirty="0" smtClean="0"/>
              <a:t>Level 1 or 2 in FCAT Math</a:t>
            </a:r>
          </a:p>
          <a:p>
            <a:pPr lvl="1"/>
            <a:r>
              <a:rPr lang="en-US" sz="2000" dirty="0" smtClean="0"/>
              <a:t>Failing ELA</a:t>
            </a:r>
          </a:p>
          <a:p>
            <a:pPr lvl="1"/>
            <a:r>
              <a:rPr lang="en-US" sz="2000" dirty="0" smtClean="0"/>
              <a:t>Failing Math</a:t>
            </a:r>
          </a:p>
          <a:p>
            <a:pPr lvl="1"/>
            <a:r>
              <a:rPr lang="en-US" sz="2000" dirty="0" smtClean="0"/>
              <a:t>Excessive Absences</a:t>
            </a:r>
          </a:p>
          <a:p>
            <a:r>
              <a:rPr lang="en-US" sz="2400" dirty="0" smtClean="0"/>
              <a:t>DCPS 9th grade dropout profile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2000" dirty="0" smtClean="0"/>
              <a:t>Failed at least 1 Language Arts class, especially ENGLISH 1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2000" dirty="0" smtClean="0"/>
              <a:t>Failed at least 1 math course, especially ALGEBRA 1</a:t>
            </a:r>
          </a:p>
          <a:p>
            <a:pPr marL="571500" lvl="1" indent="-342900">
              <a:buFont typeface="+mj-lt"/>
              <a:buAutoNum type="arabicPeriod"/>
            </a:pPr>
            <a:endParaRPr lang="en-US" sz="2000" dirty="0" smtClean="0"/>
          </a:p>
          <a:p>
            <a:pPr marL="571500" lvl="1" indent="-342900">
              <a:buNone/>
            </a:pPr>
            <a:r>
              <a:rPr lang="en-US" sz="2000" dirty="0" smtClean="0"/>
              <a:t>Source:  Learning to Finish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IMPERATIVE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600200"/>
            <a:ext cx="8112126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Reducing dropouts by 50% would make the following economic impact to our city:</a:t>
            </a:r>
          </a:p>
          <a:p>
            <a:pPr lvl="1"/>
            <a:r>
              <a:rPr lang="en-US" sz="2600" dirty="0" smtClean="0"/>
              <a:t>An additional $48 million in increased earnings</a:t>
            </a:r>
          </a:p>
          <a:p>
            <a:pPr lvl="1"/>
            <a:r>
              <a:rPr lang="en-US" sz="2600" dirty="0" smtClean="0"/>
              <a:t>$113 million additional home sales</a:t>
            </a:r>
          </a:p>
          <a:p>
            <a:pPr lvl="1"/>
            <a:r>
              <a:rPr lang="en-US" sz="2600" dirty="0" smtClean="0"/>
              <a:t>$4 million additional auto sales</a:t>
            </a:r>
          </a:p>
          <a:p>
            <a:pPr lvl="1"/>
            <a:r>
              <a:rPr lang="en-US" sz="2600" dirty="0" smtClean="0"/>
              <a:t>$3 million in increased tax revenue</a:t>
            </a:r>
          </a:p>
          <a:p>
            <a:pPr lvl="1"/>
            <a:r>
              <a:rPr lang="en-US" sz="2600" dirty="0" smtClean="0"/>
              <a:t>400 new jobs</a:t>
            </a:r>
          </a:p>
          <a:p>
            <a:pPr lvl="1"/>
            <a:r>
              <a:rPr lang="en-US" sz="2600" dirty="0" smtClean="0"/>
              <a:t>Increased human capital - 62% more likely to pursue postsecondary education</a:t>
            </a:r>
          </a:p>
          <a:p>
            <a:pPr lvl="1">
              <a:buNone/>
            </a:pPr>
            <a:endParaRPr lang="en-US" sz="800" dirty="0" smtClean="0"/>
          </a:p>
          <a:p>
            <a:pPr lvl="1" algn="ctr">
              <a:buNone/>
            </a:pPr>
            <a:r>
              <a:rPr lang="en-US" sz="2600" b="1" i="1" dirty="0" smtClean="0">
                <a:solidFill>
                  <a:schemeClr val="bg1"/>
                </a:solidFill>
              </a:rPr>
              <a:t>Source:  Alliance for Excellent Education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Best </a:t>
            </a:r>
            <a:r>
              <a:rPr lang="en-US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SYSTEMIC</a:t>
            </a:r>
            <a:r>
              <a:rPr lang="en-US" sz="4000" dirty="0" smtClean="0"/>
              <a:t> practices in multiple pathways</a:t>
            </a:r>
            <a:endParaRPr lang="en-US" sz="40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096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29551" y="8001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Best </a:t>
            </a:r>
            <a:r>
              <a:rPr lang="en-US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programmatic</a:t>
            </a:r>
            <a:r>
              <a:rPr lang="en-US" sz="3200" dirty="0" smtClean="0"/>
              <a:t> practices   in multiple pathways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9463" y="1345920"/>
          <a:ext cx="7583487" cy="5283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838200"/>
            <a:ext cx="1168400" cy="50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3337</TotalTime>
  <Words>2172</Words>
  <Application>Microsoft Office PowerPoint</Application>
  <PresentationFormat>On-screen Show (4:3)</PresentationFormat>
  <Paragraphs>616</Paragraphs>
  <Slides>27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Precedent</vt:lpstr>
      <vt:lpstr>Duval county public schools MULTIPLE PATHWAYS</vt:lpstr>
      <vt:lpstr>DID YOU KNOW?</vt:lpstr>
      <vt:lpstr>Student Retention Information</vt:lpstr>
      <vt:lpstr>Retention impact</vt:lpstr>
      <vt:lpstr>Retention outcomes</vt:lpstr>
      <vt:lpstr>DCPS dropout indicators</vt:lpstr>
      <vt:lpstr>Economic IMPERATIVE</vt:lpstr>
      <vt:lpstr>Best SYSTEMIC practices in multiple pathways</vt:lpstr>
      <vt:lpstr>Best programmatic practices   in multiple pathways</vt:lpstr>
      <vt:lpstr>BEST INSTRUCTIONAL PRACTICES IN MULTIPLE PATHWAYS</vt:lpstr>
      <vt:lpstr>Our focus</vt:lpstr>
      <vt:lpstr>Current pathways</vt:lpstr>
      <vt:lpstr>CURRENT PROGRAMs</vt:lpstr>
      <vt:lpstr>Outcome data</vt:lpstr>
      <vt:lpstr>2010 – 2011 elementary recommendations</vt:lpstr>
      <vt:lpstr>2010 – 2011 middle school recommendations</vt:lpstr>
      <vt:lpstr>2010 – 2011 high school recommendations</vt:lpstr>
      <vt:lpstr>2010-2011: IMPLement Virtual instruction diploma option(S)</vt:lpstr>
      <vt:lpstr>2010-2011: Implement D.J.J. Transition program</vt:lpstr>
      <vt:lpstr>Increased Capacity</vt:lpstr>
      <vt:lpstr>2010-2011:  IMPLEMENT  office of multiple pathways</vt:lpstr>
      <vt:lpstr>Multiple pathways and support services</vt:lpstr>
      <vt:lpstr>2011-2012 recommendations</vt:lpstr>
      <vt:lpstr>Implement  ACADEMIC pathways school PRoject</vt:lpstr>
      <vt:lpstr>implement camelot</vt:lpstr>
      <vt:lpstr>Implement  Schools for the future</vt:lpstr>
      <vt:lpstr>Multiple pathways COMMUNITY PARTNERSHIPs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Kriznar, Dana L.</dc:creator>
  <cp:lastModifiedBy>User_Name</cp:lastModifiedBy>
  <cp:revision>259</cp:revision>
  <dcterms:created xsi:type="dcterms:W3CDTF">2010-03-10T19:05:55Z</dcterms:created>
  <dcterms:modified xsi:type="dcterms:W3CDTF">2010-03-16T16:54:49Z</dcterms:modified>
</cp:coreProperties>
</file>